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7"/>
  </p:sldMasterIdLst>
  <p:notesMasterIdLst>
    <p:notesMasterId r:id="rId35"/>
  </p:notesMasterIdLst>
  <p:handoutMasterIdLst>
    <p:handoutMasterId r:id="rId36"/>
  </p:handoutMasterIdLst>
  <p:sldIdLst>
    <p:sldId id="256" r:id="rId18"/>
    <p:sldId id="258" r:id="rId19"/>
    <p:sldId id="332" r:id="rId20"/>
    <p:sldId id="266" r:id="rId21"/>
    <p:sldId id="319" r:id="rId22"/>
    <p:sldId id="318" r:id="rId23"/>
    <p:sldId id="320" r:id="rId24"/>
    <p:sldId id="322" r:id="rId25"/>
    <p:sldId id="325" r:id="rId26"/>
    <p:sldId id="326" r:id="rId27"/>
    <p:sldId id="327" r:id="rId28"/>
    <p:sldId id="328" r:id="rId29"/>
    <p:sldId id="330" r:id="rId30"/>
    <p:sldId id="317" r:id="rId31"/>
    <p:sldId id="321" r:id="rId32"/>
    <p:sldId id="267" r:id="rId33"/>
    <p:sldId id="262" r:id="rId34"/>
  </p:sldIdLst>
  <p:sldSz cx="9144000" cy="5143500" type="screen16x9"/>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2217E48-77C1-A9CF-7AE0-A5558F93117B}" name="Kruger, Jackie" initials="KJ" userId="S::Jackie.Kruger@claconnect.com::46ca9483-acf8-4c60-9211-a7148f123d6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DD2D3"/>
    <a:srgbClr val="2E334E"/>
    <a:srgbClr val="FBC55A"/>
    <a:srgbClr val="EE5340"/>
    <a:srgbClr val="E2E868"/>
    <a:srgbClr val="DAD8D7"/>
    <a:srgbClr val="E4E4E0"/>
    <a:srgbClr val="F7F7F6"/>
    <a:srgbClr val="C5B6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277385-F9E0-4D52-91E3-26DC3CC17880}" v="14" dt="2023-08-24T13:18:26.6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8" autoAdjust="0"/>
    <p:restoredTop sz="55793" autoAdjust="0"/>
  </p:normalViewPr>
  <p:slideViewPr>
    <p:cSldViewPr snapToGrid="0">
      <p:cViewPr varScale="1">
        <p:scale>
          <a:sx n="82" d="100"/>
          <a:sy n="82" d="100"/>
        </p:scale>
        <p:origin x="2436" y="78"/>
      </p:cViewPr>
      <p:guideLst>
        <p:guide orient="horz" pos="1620"/>
        <p:guide pos="2880"/>
      </p:guideLst>
    </p:cSldViewPr>
  </p:slid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1" d="100"/>
          <a:sy n="81" d="100"/>
        </p:scale>
        <p:origin x="30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theme" Target="theme/theme1.xml"/><Relationship Id="rId21" Type="http://schemas.openxmlformats.org/officeDocument/2006/relationships/slide" Target="slides/slide4.xml"/><Relationship Id="rId34" Type="http://schemas.openxmlformats.org/officeDocument/2006/relationships/slide" Target="slides/slide17.xml"/><Relationship Id="rId42" Type="http://schemas.microsoft.com/office/2015/10/relationships/revisionInfo" Target="revisionInfo.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slide" Target="slides/slide3.xml"/><Relationship Id="rId29" Type="http://schemas.openxmlformats.org/officeDocument/2006/relationships/slide" Target="slides/slide12.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handoutMaster" Target="handoutMasters/handoutMaster1.xml"/><Relationship Id="rId10" Type="http://schemas.openxmlformats.org/officeDocument/2006/relationships/customXml" Target="../customXml/item10.xml"/><Relationship Id="rId19" Type="http://schemas.openxmlformats.org/officeDocument/2006/relationships/slide" Target="slides/slide2.xml"/><Relationship Id="rId31"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notesMaster" Target="notesMasters/notesMaster1.xml"/><Relationship Id="rId43" Type="http://schemas.microsoft.com/office/2018/10/relationships/authors" Target="authors.xml"/><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Master" Target="slideMasters/slideMaster1.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hite, Alex" userId="eff6cc8c-37d8-483b-9c6c-6b27e9afa9bc" providerId="ADAL" clId="{28277385-F9E0-4D52-91E3-26DC3CC17880}"/>
    <pc:docChg chg="undo redo custSel addSld delSld modSld">
      <pc:chgData name="White, Alex" userId="eff6cc8c-37d8-483b-9c6c-6b27e9afa9bc" providerId="ADAL" clId="{28277385-F9E0-4D52-91E3-26DC3CC17880}" dt="2023-08-24T13:27:48.767" v="315" actId="20577"/>
      <pc:docMkLst>
        <pc:docMk/>
      </pc:docMkLst>
      <pc:sldChg chg="modSp mod">
        <pc:chgData name="White, Alex" userId="eff6cc8c-37d8-483b-9c6c-6b27e9afa9bc" providerId="ADAL" clId="{28277385-F9E0-4D52-91E3-26DC3CC17880}" dt="2023-08-24T13:27:48.767" v="315" actId="20577"/>
        <pc:sldMkLst>
          <pc:docMk/>
          <pc:sldMk cId="2911391212" sldId="262"/>
        </pc:sldMkLst>
        <pc:spChg chg="mod">
          <ac:chgData name="White, Alex" userId="eff6cc8c-37d8-483b-9c6c-6b27e9afa9bc" providerId="ADAL" clId="{28277385-F9E0-4D52-91E3-26DC3CC17880}" dt="2023-08-24T13:27:48.767" v="315" actId="20577"/>
          <ac:spMkLst>
            <pc:docMk/>
            <pc:sldMk cId="2911391212" sldId="262"/>
            <ac:spMk id="3" creationId="{7F53FDEA-B61A-3EFB-30D4-938808D41F8C}"/>
          </ac:spMkLst>
        </pc:spChg>
      </pc:sldChg>
      <pc:sldChg chg="modSp mod">
        <pc:chgData name="White, Alex" userId="eff6cc8c-37d8-483b-9c6c-6b27e9afa9bc" providerId="ADAL" clId="{28277385-F9E0-4D52-91E3-26DC3CC17880}" dt="2023-08-24T12:52:29.218" v="89" actId="20577"/>
        <pc:sldMkLst>
          <pc:docMk/>
          <pc:sldMk cId="261226206" sldId="319"/>
        </pc:sldMkLst>
        <pc:spChg chg="mod">
          <ac:chgData name="White, Alex" userId="eff6cc8c-37d8-483b-9c6c-6b27e9afa9bc" providerId="ADAL" clId="{28277385-F9E0-4D52-91E3-26DC3CC17880}" dt="2023-08-24T12:52:29.218" v="89" actId="20577"/>
          <ac:spMkLst>
            <pc:docMk/>
            <pc:sldMk cId="261226206" sldId="319"/>
            <ac:spMk id="5" creationId="{7E6D8290-F9E1-9B3F-CEB7-600A41E0BB02}"/>
          </ac:spMkLst>
        </pc:spChg>
      </pc:sldChg>
      <pc:sldChg chg="modSp mod">
        <pc:chgData name="White, Alex" userId="eff6cc8c-37d8-483b-9c6c-6b27e9afa9bc" providerId="ADAL" clId="{28277385-F9E0-4D52-91E3-26DC3CC17880}" dt="2023-08-24T13:10:57.550" v="230" actId="21"/>
        <pc:sldMkLst>
          <pc:docMk/>
          <pc:sldMk cId="422336582" sldId="320"/>
        </pc:sldMkLst>
        <pc:spChg chg="mod">
          <ac:chgData name="White, Alex" userId="eff6cc8c-37d8-483b-9c6c-6b27e9afa9bc" providerId="ADAL" clId="{28277385-F9E0-4D52-91E3-26DC3CC17880}" dt="2023-08-24T12:55:22.003" v="147" actId="20577"/>
          <ac:spMkLst>
            <pc:docMk/>
            <pc:sldMk cId="422336582" sldId="320"/>
            <ac:spMk id="2" creationId="{39A623D5-7DFB-7C29-FBAD-576A8CAB573D}"/>
          </ac:spMkLst>
        </pc:spChg>
        <pc:spChg chg="mod">
          <ac:chgData name="White, Alex" userId="eff6cc8c-37d8-483b-9c6c-6b27e9afa9bc" providerId="ADAL" clId="{28277385-F9E0-4D52-91E3-26DC3CC17880}" dt="2023-08-24T13:10:57.550" v="230" actId="21"/>
          <ac:spMkLst>
            <pc:docMk/>
            <pc:sldMk cId="422336582" sldId="320"/>
            <ac:spMk id="5" creationId="{7E6D8290-F9E1-9B3F-CEB7-600A41E0BB02}"/>
          </ac:spMkLst>
        </pc:spChg>
      </pc:sldChg>
      <pc:sldChg chg="modSp mod">
        <pc:chgData name="White, Alex" userId="eff6cc8c-37d8-483b-9c6c-6b27e9afa9bc" providerId="ADAL" clId="{28277385-F9E0-4D52-91E3-26DC3CC17880}" dt="2023-08-24T12:48:00.927" v="31" actId="20577"/>
        <pc:sldMkLst>
          <pc:docMk/>
          <pc:sldMk cId="2053758772" sldId="321"/>
        </pc:sldMkLst>
        <pc:spChg chg="mod">
          <ac:chgData name="White, Alex" userId="eff6cc8c-37d8-483b-9c6c-6b27e9afa9bc" providerId="ADAL" clId="{28277385-F9E0-4D52-91E3-26DC3CC17880}" dt="2023-08-24T12:48:00.927" v="31" actId="20577"/>
          <ac:spMkLst>
            <pc:docMk/>
            <pc:sldMk cId="2053758772" sldId="321"/>
            <ac:spMk id="5" creationId="{7E6D8290-F9E1-9B3F-CEB7-600A41E0BB02}"/>
          </ac:spMkLst>
        </pc:spChg>
      </pc:sldChg>
      <pc:sldChg chg="modSp mod">
        <pc:chgData name="White, Alex" userId="eff6cc8c-37d8-483b-9c6c-6b27e9afa9bc" providerId="ADAL" clId="{28277385-F9E0-4D52-91E3-26DC3CC17880}" dt="2023-08-24T13:15:33.434" v="267" actId="20577"/>
        <pc:sldMkLst>
          <pc:docMk/>
          <pc:sldMk cId="1475012522" sldId="322"/>
        </pc:sldMkLst>
        <pc:spChg chg="mod">
          <ac:chgData name="White, Alex" userId="eff6cc8c-37d8-483b-9c6c-6b27e9afa9bc" providerId="ADAL" clId="{28277385-F9E0-4D52-91E3-26DC3CC17880}" dt="2023-08-24T13:15:33.434" v="267" actId="20577"/>
          <ac:spMkLst>
            <pc:docMk/>
            <pc:sldMk cId="1475012522" sldId="322"/>
            <ac:spMk id="2" creationId="{39A623D5-7DFB-7C29-FBAD-576A8CAB573D}"/>
          </ac:spMkLst>
        </pc:spChg>
      </pc:sldChg>
      <pc:sldChg chg="delSp modSp mod">
        <pc:chgData name="White, Alex" userId="eff6cc8c-37d8-483b-9c6c-6b27e9afa9bc" providerId="ADAL" clId="{28277385-F9E0-4D52-91E3-26DC3CC17880}" dt="2023-08-24T13:15:49.319" v="273" actId="1076"/>
        <pc:sldMkLst>
          <pc:docMk/>
          <pc:sldMk cId="1164953471" sldId="325"/>
        </pc:sldMkLst>
        <pc:spChg chg="mod">
          <ac:chgData name="White, Alex" userId="eff6cc8c-37d8-483b-9c6c-6b27e9afa9bc" providerId="ADAL" clId="{28277385-F9E0-4D52-91E3-26DC3CC17880}" dt="2023-08-24T13:15:38.330" v="268" actId="20577"/>
          <ac:spMkLst>
            <pc:docMk/>
            <pc:sldMk cId="1164953471" sldId="325"/>
            <ac:spMk id="2" creationId="{39A623D5-7DFB-7C29-FBAD-576A8CAB573D}"/>
          </ac:spMkLst>
        </pc:spChg>
        <pc:spChg chg="del mod">
          <ac:chgData name="White, Alex" userId="eff6cc8c-37d8-483b-9c6c-6b27e9afa9bc" providerId="ADAL" clId="{28277385-F9E0-4D52-91E3-26DC3CC17880}" dt="2023-08-24T13:15:45.871" v="271" actId="478"/>
          <ac:spMkLst>
            <pc:docMk/>
            <pc:sldMk cId="1164953471" sldId="325"/>
            <ac:spMk id="5" creationId="{7E6D8290-F9E1-9B3F-CEB7-600A41E0BB02}"/>
          </ac:spMkLst>
        </pc:spChg>
        <pc:picChg chg="del">
          <ac:chgData name="White, Alex" userId="eff6cc8c-37d8-483b-9c6c-6b27e9afa9bc" providerId="ADAL" clId="{28277385-F9E0-4D52-91E3-26DC3CC17880}" dt="2023-08-24T12:48:58.332" v="32" actId="478"/>
          <ac:picMkLst>
            <pc:docMk/>
            <pc:sldMk cId="1164953471" sldId="325"/>
            <ac:picMk id="1026" creationId="{A6ED0255-6776-E5A4-97A0-F043FFD32D5F}"/>
          </ac:picMkLst>
        </pc:picChg>
        <pc:picChg chg="mod">
          <ac:chgData name="White, Alex" userId="eff6cc8c-37d8-483b-9c6c-6b27e9afa9bc" providerId="ADAL" clId="{28277385-F9E0-4D52-91E3-26DC3CC17880}" dt="2023-08-24T13:15:49.319" v="273" actId="1076"/>
          <ac:picMkLst>
            <pc:docMk/>
            <pc:sldMk cId="1164953471" sldId="325"/>
            <ac:picMk id="1028" creationId="{285999AA-05DE-1E8F-5DA4-AF8C7F0C3F54}"/>
          </ac:picMkLst>
        </pc:picChg>
      </pc:sldChg>
      <pc:sldChg chg="modSp mod">
        <pc:chgData name="White, Alex" userId="eff6cc8c-37d8-483b-9c6c-6b27e9afa9bc" providerId="ADAL" clId="{28277385-F9E0-4D52-91E3-26DC3CC17880}" dt="2023-08-24T13:20:02.546" v="302" actId="5793"/>
        <pc:sldMkLst>
          <pc:docMk/>
          <pc:sldMk cId="2875880531" sldId="326"/>
        </pc:sldMkLst>
        <pc:spChg chg="mod">
          <ac:chgData name="White, Alex" userId="eff6cc8c-37d8-483b-9c6c-6b27e9afa9bc" providerId="ADAL" clId="{28277385-F9E0-4D52-91E3-26DC3CC17880}" dt="2023-08-24T13:20:02.546" v="302" actId="5793"/>
          <ac:spMkLst>
            <pc:docMk/>
            <pc:sldMk cId="2875880531" sldId="326"/>
            <ac:spMk id="5" creationId="{7E6D8290-F9E1-9B3F-CEB7-600A41E0BB02}"/>
          </ac:spMkLst>
        </pc:spChg>
      </pc:sldChg>
      <pc:sldChg chg="modSp mod">
        <pc:chgData name="White, Alex" userId="eff6cc8c-37d8-483b-9c6c-6b27e9afa9bc" providerId="ADAL" clId="{28277385-F9E0-4D52-91E3-26DC3CC17880}" dt="2023-08-24T13:18:55.470" v="292" actId="20577"/>
        <pc:sldMkLst>
          <pc:docMk/>
          <pc:sldMk cId="8094545" sldId="327"/>
        </pc:sldMkLst>
        <pc:spChg chg="mod">
          <ac:chgData name="White, Alex" userId="eff6cc8c-37d8-483b-9c6c-6b27e9afa9bc" providerId="ADAL" clId="{28277385-F9E0-4D52-91E3-26DC3CC17880}" dt="2023-08-24T13:18:55.470" v="292" actId="20577"/>
          <ac:spMkLst>
            <pc:docMk/>
            <pc:sldMk cId="8094545" sldId="327"/>
            <ac:spMk id="5" creationId="{7E6D8290-F9E1-9B3F-CEB7-600A41E0BB02}"/>
          </ac:spMkLst>
        </pc:spChg>
      </pc:sldChg>
      <pc:sldChg chg="addSp modSp mod">
        <pc:chgData name="White, Alex" userId="eff6cc8c-37d8-483b-9c6c-6b27e9afa9bc" providerId="ADAL" clId="{28277385-F9E0-4D52-91E3-26DC3CC17880}" dt="2023-08-24T13:18:36.753" v="289" actId="20577"/>
        <pc:sldMkLst>
          <pc:docMk/>
          <pc:sldMk cId="1112715637" sldId="328"/>
        </pc:sldMkLst>
        <pc:spChg chg="mod">
          <ac:chgData name="White, Alex" userId="eff6cc8c-37d8-483b-9c6c-6b27e9afa9bc" providerId="ADAL" clId="{28277385-F9E0-4D52-91E3-26DC3CC17880}" dt="2023-08-24T13:18:36.753" v="289" actId="20577"/>
          <ac:spMkLst>
            <pc:docMk/>
            <pc:sldMk cId="1112715637" sldId="328"/>
            <ac:spMk id="5" creationId="{7E6D8290-F9E1-9B3F-CEB7-600A41E0BB02}"/>
          </ac:spMkLst>
        </pc:spChg>
        <pc:picChg chg="add mod">
          <ac:chgData name="White, Alex" userId="eff6cc8c-37d8-483b-9c6c-6b27e9afa9bc" providerId="ADAL" clId="{28277385-F9E0-4D52-91E3-26DC3CC17880}" dt="2023-08-24T13:18:32.606" v="281" actId="1076"/>
          <ac:picMkLst>
            <pc:docMk/>
            <pc:sldMk cId="1112715637" sldId="328"/>
            <ac:picMk id="3" creationId="{B558D51C-9176-49A1-C5BA-E86637289068}"/>
          </ac:picMkLst>
        </pc:picChg>
      </pc:sldChg>
      <pc:sldChg chg="del">
        <pc:chgData name="White, Alex" userId="eff6cc8c-37d8-483b-9c6c-6b27e9afa9bc" providerId="ADAL" clId="{28277385-F9E0-4D52-91E3-26DC3CC17880}" dt="2023-08-24T13:19:45.530" v="300" actId="47"/>
        <pc:sldMkLst>
          <pc:docMk/>
          <pc:sldMk cId="3916407894" sldId="331"/>
        </pc:sldMkLst>
      </pc:sldChg>
      <pc:sldChg chg="modSp">
        <pc:chgData name="White, Alex" userId="eff6cc8c-37d8-483b-9c6c-6b27e9afa9bc" providerId="ADAL" clId="{28277385-F9E0-4D52-91E3-26DC3CC17880}" dt="2023-08-24T12:53:29.192" v="94" actId="20577"/>
        <pc:sldMkLst>
          <pc:docMk/>
          <pc:sldMk cId="678581320" sldId="332"/>
        </pc:sldMkLst>
        <pc:graphicFrameChg chg="mod">
          <ac:chgData name="White, Alex" userId="eff6cc8c-37d8-483b-9c6c-6b27e9afa9bc" providerId="ADAL" clId="{28277385-F9E0-4D52-91E3-26DC3CC17880}" dt="2023-08-24T12:53:29.192" v="94" actId="20577"/>
          <ac:graphicFrameMkLst>
            <pc:docMk/>
            <pc:sldMk cId="678581320" sldId="332"/>
            <ac:graphicFrameMk id="14" creationId="{D8AF8747-7739-CE22-E4C8-91BBAC23B2ED}"/>
          </ac:graphicFrameMkLst>
        </pc:graphicFrameChg>
      </pc:sldChg>
      <pc:sldChg chg="modSp new del mod">
        <pc:chgData name="White, Alex" userId="eff6cc8c-37d8-483b-9c6c-6b27e9afa9bc" providerId="ADAL" clId="{28277385-F9E0-4D52-91E3-26DC3CC17880}" dt="2023-08-24T13:15:12.235" v="266" actId="47"/>
        <pc:sldMkLst>
          <pc:docMk/>
          <pc:sldMk cId="2282002261" sldId="333"/>
        </pc:sldMkLst>
        <pc:spChg chg="mod">
          <ac:chgData name="White, Alex" userId="eff6cc8c-37d8-483b-9c6c-6b27e9afa9bc" providerId="ADAL" clId="{28277385-F9E0-4D52-91E3-26DC3CC17880}" dt="2023-08-24T13:11:53.961" v="265" actId="20577"/>
          <ac:spMkLst>
            <pc:docMk/>
            <pc:sldMk cId="2282002261" sldId="333"/>
            <ac:spMk id="2" creationId="{FEF4B57B-793E-480B-E94C-F35E92E4D34F}"/>
          </ac:spMkLst>
        </pc:spChg>
        <pc:spChg chg="mod">
          <ac:chgData name="White, Alex" userId="eff6cc8c-37d8-483b-9c6c-6b27e9afa9bc" providerId="ADAL" clId="{28277385-F9E0-4D52-91E3-26DC3CC17880}" dt="2023-08-24T13:11:02.645" v="232"/>
          <ac:spMkLst>
            <pc:docMk/>
            <pc:sldMk cId="2282002261" sldId="333"/>
            <ac:spMk id="3" creationId="{6CE2CDCD-0053-04E4-CECF-52EB17E2DDD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DBBEE9-6023-4D27-8977-2D2D20930FC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C7C7B5F-B303-402D-8CC9-39A1C9FD14CC}">
      <dgm:prSet/>
      <dgm:spPr/>
      <dgm:t>
        <a:bodyPr/>
        <a:lstStyle/>
        <a:p>
          <a:r>
            <a:rPr lang="en-US"/>
            <a:t>Who is this guy?</a:t>
          </a:r>
        </a:p>
      </dgm:t>
    </dgm:pt>
    <dgm:pt modelId="{0C10DE35-051D-437E-BC0A-ED84B6FC31C5}" type="parTrans" cxnId="{43417A31-7E37-4117-BBDB-BDCD3869CCA6}">
      <dgm:prSet/>
      <dgm:spPr/>
      <dgm:t>
        <a:bodyPr/>
        <a:lstStyle/>
        <a:p>
          <a:endParaRPr lang="en-US"/>
        </a:p>
      </dgm:t>
    </dgm:pt>
    <dgm:pt modelId="{2D646638-602D-456A-A9C0-F695517DD24C}" type="sibTrans" cxnId="{43417A31-7E37-4117-BBDB-BDCD3869CCA6}">
      <dgm:prSet/>
      <dgm:spPr/>
      <dgm:t>
        <a:bodyPr/>
        <a:lstStyle/>
        <a:p>
          <a:endParaRPr lang="en-US"/>
        </a:p>
      </dgm:t>
    </dgm:pt>
    <dgm:pt modelId="{E30D3B2E-09A3-4679-8853-AA749E5D288B}">
      <dgm:prSet/>
      <dgm:spPr/>
      <dgm:t>
        <a:bodyPr/>
        <a:lstStyle/>
        <a:p>
          <a:r>
            <a:rPr lang="en-US"/>
            <a:t>Why am I here?</a:t>
          </a:r>
        </a:p>
      </dgm:t>
    </dgm:pt>
    <dgm:pt modelId="{C9255D4F-F3EF-441A-96B1-2E9CB063D163}" type="parTrans" cxnId="{86C5C24B-BE10-4FB3-A417-1AC62B6DF6C8}">
      <dgm:prSet/>
      <dgm:spPr/>
      <dgm:t>
        <a:bodyPr/>
        <a:lstStyle/>
        <a:p>
          <a:endParaRPr lang="en-US"/>
        </a:p>
      </dgm:t>
    </dgm:pt>
    <dgm:pt modelId="{9DEA5FF5-B92B-4176-ACC1-3DB348BED2F7}" type="sibTrans" cxnId="{86C5C24B-BE10-4FB3-A417-1AC62B6DF6C8}">
      <dgm:prSet/>
      <dgm:spPr/>
      <dgm:t>
        <a:bodyPr/>
        <a:lstStyle/>
        <a:p>
          <a:endParaRPr lang="en-US"/>
        </a:p>
      </dgm:t>
    </dgm:pt>
    <dgm:pt modelId="{2EBC6BFE-A3EC-4D96-8CA6-86FBC3FB369B}">
      <dgm:prSet/>
      <dgm:spPr/>
      <dgm:t>
        <a:bodyPr/>
        <a:lstStyle/>
        <a:p>
          <a:r>
            <a:rPr lang="en-US" dirty="0"/>
            <a:t>The role of statistics &amp; ML in accounting</a:t>
          </a:r>
        </a:p>
      </dgm:t>
    </dgm:pt>
    <dgm:pt modelId="{F7CBD059-C5A6-4AF3-936B-7957F4282F78}" type="parTrans" cxnId="{7D7F92AB-5719-46BF-A4F7-48299AD65E6E}">
      <dgm:prSet/>
      <dgm:spPr/>
      <dgm:t>
        <a:bodyPr/>
        <a:lstStyle/>
        <a:p>
          <a:endParaRPr lang="en-US"/>
        </a:p>
      </dgm:t>
    </dgm:pt>
    <dgm:pt modelId="{6115C0B3-7391-4934-99F7-BBAF960F4B1C}" type="sibTrans" cxnId="{7D7F92AB-5719-46BF-A4F7-48299AD65E6E}">
      <dgm:prSet/>
      <dgm:spPr/>
      <dgm:t>
        <a:bodyPr/>
        <a:lstStyle/>
        <a:p>
          <a:endParaRPr lang="en-US"/>
        </a:p>
      </dgm:t>
    </dgm:pt>
    <dgm:pt modelId="{30CA173E-290D-4544-BEDD-2049CADCDD14}">
      <dgm:prSet/>
      <dgm:spPr/>
      <dgm:t>
        <a:bodyPr/>
        <a:lstStyle/>
        <a:p>
          <a:r>
            <a:rPr lang="en-US" dirty="0"/>
            <a:t>How AI is revolutionizing accounting</a:t>
          </a:r>
        </a:p>
      </dgm:t>
    </dgm:pt>
    <dgm:pt modelId="{172F1C4E-1E04-4923-AFEE-EFEF319827DE}" type="parTrans" cxnId="{26D2F03B-7A9B-46F5-9D44-2B0C41DE60B0}">
      <dgm:prSet/>
      <dgm:spPr/>
      <dgm:t>
        <a:bodyPr/>
        <a:lstStyle/>
        <a:p>
          <a:endParaRPr lang="en-US"/>
        </a:p>
      </dgm:t>
    </dgm:pt>
    <dgm:pt modelId="{1B3422B6-020B-4F8C-9E8E-B86D64C7869C}" type="sibTrans" cxnId="{26D2F03B-7A9B-46F5-9D44-2B0C41DE60B0}">
      <dgm:prSet/>
      <dgm:spPr/>
      <dgm:t>
        <a:bodyPr/>
        <a:lstStyle/>
        <a:p>
          <a:endParaRPr lang="en-US"/>
        </a:p>
      </dgm:t>
    </dgm:pt>
    <dgm:pt modelId="{97D3BDA3-3F89-41B4-8F52-66B5951CA750}">
      <dgm:prSet/>
      <dgm:spPr/>
      <dgm:t>
        <a:bodyPr/>
        <a:lstStyle/>
        <a:p>
          <a:r>
            <a:rPr lang="en-US" dirty="0"/>
            <a:t>Challenges and opportunities</a:t>
          </a:r>
        </a:p>
      </dgm:t>
    </dgm:pt>
    <dgm:pt modelId="{0712F00E-3F49-4350-A92F-9F2F250E0D27}" type="parTrans" cxnId="{2051FBE9-98DF-4BFA-A415-EE4FA0B89133}">
      <dgm:prSet/>
      <dgm:spPr/>
      <dgm:t>
        <a:bodyPr/>
        <a:lstStyle/>
        <a:p>
          <a:endParaRPr lang="en-US"/>
        </a:p>
      </dgm:t>
    </dgm:pt>
    <dgm:pt modelId="{0B1A2D3C-012A-4876-A928-305E4D6734AB}" type="sibTrans" cxnId="{2051FBE9-98DF-4BFA-A415-EE4FA0B89133}">
      <dgm:prSet/>
      <dgm:spPr/>
      <dgm:t>
        <a:bodyPr/>
        <a:lstStyle/>
        <a:p>
          <a:endParaRPr lang="en-US"/>
        </a:p>
      </dgm:t>
    </dgm:pt>
    <dgm:pt modelId="{031CEB0A-A6D3-4E28-8AAF-063F8C8BF3E7}">
      <dgm:prSet/>
      <dgm:spPr/>
      <dgm:t>
        <a:bodyPr/>
        <a:lstStyle/>
        <a:p>
          <a:r>
            <a:rPr lang="en-US"/>
            <a:t>Okay... But how do I get started?</a:t>
          </a:r>
        </a:p>
      </dgm:t>
    </dgm:pt>
    <dgm:pt modelId="{2886F8AC-037E-403F-9C32-8DB717C69023}" type="parTrans" cxnId="{1B436725-FC2C-4515-BD38-4EAE87197A8B}">
      <dgm:prSet/>
      <dgm:spPr/>
      <dgm:t>
        <a:bodyPr/>
        <a:lstStyle/>
        <a:p>
          <a:endParaRPr lang="en-US"/>
        </a:p>
      </dgm:t>
    </dgm:pt>
    <dgm:pt modelId="{63670248-72E9-4E8D-B8AD-FFA82D838DD1}" type="sibTrans" cxnId="{1B436725-FC2C-4515-BD38-4EAE87197A8B}">
      <dgm:prSet/>
      <dgm:spPr/>
      <dgm:t>
        <a:bodyPr/>
        <a:lstStyle/>
        <a:p>
          <a:endParaRPr lang="en-US"/>
        </a:p>
      </dgm:t>
    </dgm:pt>
    <dgm:pt modelId="{A3C8B36D-9001-42F1-973D-7BA9052976A5}">
      <dgm:prSet/>
      <dgm:spPr/>
      <dgm:t>
        <a:bodyPr/>
        <a:lstStyle/>
        <a:p>
          <a:r>
            <a:rPr lang="en-US"/>
            <a:t>Getting Started with Python</a:t>
          </a:r>
        </a:p>
      </dgm:t>
    </dgm:pt>
    <dgm:pt modelId="{4BD17BBB-C0F3-429F-8F01-D8BA60A0BF45}" type="parTrans" cxnId="{F597BF2F-3A5A-4C68-BD2F-988788C5B302}">
      <dgm:prSet/>
      <dgm:spPr/>
      <dgm:t>
        <a:bodyPr/>
        <a:lstStyle/>
        <a:p>
          <a:endParaRPr lang="en-US"/>
        </a:p>
      </dgm:t>
    </dgm:pt>
    <dgm:pt modelId="{0D5CF73E-DD10-4902-9320-CF4F898A6391}" type="sibTrans" cxnId="{F597BF2F-3A5A-4C68-BD2F-988788C5B302}">
      <dgm:prSet/>
      <dgm:spPr/>
      <dgm:t>
        <a:bodyPr/>
        <a:lstStyle/>
        <a:p>
          <a:endParaRPr lang="en-US"/>
        </a:p>
      </dgm:t>
    </dgm:pt>
    <dgm:pt modelId="{61D9E8CE-F33E-4437-A025-A6F69B5AFFBD}">
      <dgm:prSet/>
      <dgm:spPr/>
      <dgm:t>
        <a:bodyPr/>
        <a:lstStyle/>
        <a:p>
          <a:r>
            <a:rPr lang="en-US"/>
            <a:t>Is it over yet?</a:t>
          </a:r>
        </a:p>
      </dgm:t>
    </dgm:pt>
    <dgm:pt modelId="{9BD7095E-D1CB-47F7-ACBC-FE3FAAE11815}" type="parTrans" cxnId="{25C92F3D-7D07-48AF-9F5D-6FD47E185BCC}">
      <dgm:prSet/>
      <dgm:spPr/>
      <dgm:t>
        <a:bodyPr/>
        <a:lstStyle/>
        <a:p>
          <a:endParaRPr lang="en-US"/>
        </a:p>
      </dgm:t>
    </dgm:pt>
    <dgm:pt modelId="{AC4D8F56-8E33-4FAF-B99A-0805E068FEC8}" type="sibTrans" cxnId="{25C92F3D-7D07-48AF-9F5D-6FD47E185BCC}">
      <dgm:prSet/>
      <dgm:spPr/>
      <dgm:t>
        <a:bodyPr/>
        <a:lstStyle/>
        <a:p>
          <a:endParaRPr lang="en-US"/>
        </a:p>
      </dgm:t>
    </dgm:pt>
    <dgm:pt modelId="{3CB7EE56-DF16-45BE-BC48-A8CEC10B6927}" type="pres">
      <dgm:prSet presAssocID="{DCDBBEE9-6023-4D27-8977-2D2D20930FC5}" presName="linear" presStyleCnt="0">
        <dgm:presLayoutVars>
          <dgm:dir/>
          <dgm:animLvl val="lvl"/>
          <dgm:resizeHandles val="exact"/>
        </dgm:presLayoutVars>
      </dgm:prSet>
      <dgm:spPr/>
    </dgm:pt>
    <dgm:pt modelId="{09F8B306-B5CA-4C14-8907-71D11808D7F8}" type="pres">
      <dgm:prSet presAssocID="{0C7C7B5F-B303-402D-8CC9-39A1C9FD14CC}" presName="parentLin" presStyleCnt="0"/>
      <dgm:spPr/>
    </dgm:pt>
    <dgm:pt modelId="{E8D38160-8644-4934-89DB-E33C11BF6882}" type="pres">
      <dgm:prSet presAssocID="{0C7C7B5F-B303-402D-8CC9-39A1C9FD14CC}" presName="parentLeftMargin" presStyleLbl="node1" presStyleIdx="0" presStyleCnt="4"/>
      <dgm:spPr/>
    </dgm:pt>
    <dgm:pt modelId="{6AFA7939-3571-4F26-9734-17CF11931F31}" type="pres">
      <dgm:prSet presAssocID="{0C7C7B5F-B303-402D-8CC9-39A1C9FD14CC}" presName="parentText" presStyleLbl="node1" presStyleIdx="0" presStyleCnt="4">
        <dgm:presLayoutVars>
          <dgm:chMax val="0"/>
          <dgm:bulletEnabled val="1"/>
        </dgm:presLayoutVars>
      </dgm:prSet>
      <dgm:spPr/>
    </dgm:pt>
    <dgm:pt modelId="{09E2AE97-9DD4-4624-ABD2-26498F38447E}" type="pres">
      <dgm:prSet presAssocID="{0C7C7B5F-B303-402D-8CC9-39A1C9FD14CC}" presName="negativeSpace" presStyleCnt="0"/>
      <dgm:spPr/>
    </dgm:pt>
    <dgm:pt modelId="{E0F64989-C22C-493E-820E-9C6263A756D5}" type="pres">
      <dgm:prSet presAssocID="{0C7C7B5F-B303-402D-8CC9-39A1C9FD14CC}" presName="childText" presStyleLbl="conFgAcc1" presStyleIdx="0" presStyleCnt="4">
        <dgm:presLayoutVars>
          <dgm:bulletEnabled val="1"/>
        </dgm:presLayoutVars>
      </dgm:prSet>
      <dgm:spPr/>
    </dgm:pt>
    <dgm:pt modelId="{2B99AB4F-F8A3-45D8-98FC-4CA24E374D6F}" type="pres">
      <dgm:prSet presAssocID="{2D646638-602D-456A-A9C0-F695517DD24C}" presName="spaceBetweenRectangles" presStyleCnt="0"/>
      <dgm:spPr/>
    </dgm:pt>
    <dgm:pt modelId="{BC5B2CFD-F3AF-4ADC-BFFF-4844C709CAAE}" type="pres">
      <dgm:prSet presAssocID="{E30D3B2E-09A3-4679-8853-AA749E5D288B}" presName="parentLin" presStyleCnt="0"/>
      <dgm:spPr/>
    </dgm:pt>
    <dgm:pt modelId="{6CDE5E34-365F-4C40-8935-90288B243CEF}" type="pres">
      <dgm:prSet presAssocID="{E30D3B2E-09A3-4679-8853-AA749E5D288B}" presName="parentLeftMargin" presStyleLbl="node1" presStyleIdx="0" presStyleCnt="4"/>
      <dgm:spPr/>
    </dgm:pt>
    <dgm:pt modelId="{6C5C0248-F64D-4FA5-8528-08B5D8B69E82}" type="pres">
      <dgm:prSet presAssocID="{E30D3B2E-09A3-4679-8853-AA749E5D288B}" presName="parentText" presStyleLbl="node1" presStyleIdx="1" presStyleCnt="4">
        <dgm:presLayoutVars>
          <dgm:chMax val="0"/>
          <dgm:bulletEnabled val="1"/>
        </dgm:presLayoutVars>
      </dgm:prSet>
      <dgm:spPr/>
    </dgm:pt>
    <dgm:pt modelId="{64C79B04-D413-41FA-AB59-A5B7005558ED}" type="pres">
      <dgm:prSet presAssocID="{E30D3B2E-09A3-4679-8853-AA749E5D288B}" presName="negativeSpace" presStyleCnt="0"/>
      <dgm:spPr/>
    </dgm:pt>
    <dgm:pt modelId="{7AD3BC08-D048-4F76-B32A-85199528E641}" type="pres">
      <dgm:prSet presAssocID="{E30D3B2E-09A3-4679-8853-AA749E5D288B}" presName="childText" presStyleLbl="conFgAcc1" presStyleIdx="1" presStyleCnt="4">
        <dgm:presLayoutVars>
          <dgm:bulletEnabled val="1"/>
        </dgm:presLayoutVars>
      </dgm:prSet>
      <dgm:spPr/>
    </dgm:pt>
    <dgm:pt modelId="{2382DCB2-286B-4ED5-9DAB-37950297AED1}" type="pres">
      <dgm:prSet presAssocID="{9DEA5FF5-B92B-4176-ACC1-3DB348BED2F7}" presName="spaceBetweenRectangles" presStyleCnt="0"/>
      <dgm:spPr/>
    </dgm:pt>
    <dgm:pt modelId="{BD84C1AE-1456-4A96-91EB-3C0B6D27C5FE}" type="pres">
      <dgm:prSet presAssocID="{031CEB0A-A6D3-4E28-8AAF-063F8C8BF3E7}" presName="parentLin" presStyleCnt="0"/>
      <dgm:spPr/>
    </dgm:pt>
    <dgm:pt modelId="{0E80DE2F-1171-4AB8-8409-77BC7FF880F4}" type="pres">
      <dgm:prSet presAssocID="{031CEB0A-A6D3-4E28-8AAF-063F8C8BF3E7}" presName="parentLeftMargin" presStyleLbl="node1" presStyleIdx="1" presStyleCnt="4"/>
      <dgm:spPr/>
    </dgm:pt>
    <dgm:pt modelId="{A96507E9-390F-472E-9204-A87013900818}" type="pres">
      <dgm:prSet presAssocID="{031CEB0A-A6D3-4E28-8AAF-063F8C8BF3E7}" presName="parentText" presStyleLbl="node1" presStyleIdx="2" presStyleCnt="4">
        <dgm:presLayoutVars>
          <dgm:chMax val="0"/>
          <dgm:bulletEnabled val="1"/>
        </dgm:presLayoutVars>
      </dgm:prSet>
      <dgm:spPr/>
    </dgm:pt>
    <dgm:pt modelId="{05CF4D13-7810-4290-A751-62E828D3753F}" type="pres">
      <dgm:prSet presAssocID="{031CEB0A-A6D3-4E28-8AAF-063F8C8BF3E7}" presName="negativeSpace" presStyleCnt="0"/>
      <dgm:spPr/>
    </dgm:pt>
    <dgm:pt modelId="{7553840F-4209-4A62-BC81-B7A766B9F00F}" type="pres">
      <dgm:prSet presAssocID="{031CEB0A-A6D3-4E28-8AAF-063F8C8BF3E7}" presName="childText" presStyleLbl="conFgAcc1" presStyleIdx="2" presStyleCnt="4">
        <dgm:presLayoutVars>
          <dgm:bulletEnabled val="1"/>
        </dgm:presLayoutVars>
      </dgm:prSet>
      <dgm:spPr/>
    </dgm:pt>
    <dgm:pt modelId="{FD6D2DEC-1B07-41E9-B363-E8925FB6A802}" type="pres">
      <dgm:prSet presAssocID="{63670248-72E9-4E8D-B8AD-FFA82D838DD1}" presName="spaceBetweenRectangles" presStyleCnt="0"/>
      <dgm:spPr/>
    </dgm:pt>
    <dgm:pt modelId="{D783FA74-8236-41A1-83AD-1F04F306CEB3}" type="pres">
      <dgm:prSet presAssocID="{61D9E8CE-F33E-4437-A025-A6F69B5AFFBD}" presName="parentLin" presStyleCnt="0"/>
      <dgm:spPr/>
    </dgm:pt>
    <dgm:pt modelId="{075C6844-8139-47BF-BA7E-E34F2B76EE80}" type="pres">
      <dgm:prSet presAssocID="{61D9E8CE-F33E-4437-A025-A6F69B5AFFBD}" presName="parentLeftMargin" presStyleLbl="node1" presStyleIdx="2" presStyleCnt="4"/>
      <dgm:spPr/>
    </dgm:pt>
    <dgm:pt modelId="{A42CDDA3-FF31-4D92-B8AA-486857C8B5C2}" type="pres">
      <dgm:prSet presAssocID="{61D9E8CE-F33E-4437-A025-A6F69B5AFFBD}" presName="parentText" presStyleLbl="node1" presStyleIdx="3" presStyleCnt="4">
        <dgm:presLayoutVars>
          <dgm:chMax val="0"/>
          <dgm:bulletEnabled val="1"/>
        </dgm:presLayoutVars>
      </dgm:prSet>
      <dgm:spPr/>
    </dgm:pt>
    <dgm:pt modelId="{C95B75B8-C83A-4528-B853-CCB3D7928B25}" type="pres">
      <dgm:prSet presAssocID="{61D9E8CE-F33E-4437-A025-A6F69B5AFFBD}" presName="negativeSpace" presStyleCnt="0"/>
      <dgm:spPr/>
    </dgm:pt>
    <dgm:pt modelId="{DAFE7D39-FC55-4F4C-A832-C78EC9D51665}" type="pres">
      <dgm:prSet presAssocID="{61D9E8CE-F33E-4437-A025-A6F69B5AFFBD}" presName="childText" presStyleLbl="conFgAcc1" presStyleIdx="3" presStyleCnt="4">
        <dgm:presLayoutVars>
          <dgm:bulletEnabled val="1"/>
        </dgm:presLayoutVars>
      </dgm:prSet>
      <dgm:spPr/>
    </dgm:pt>
  </dgm:ptLst>
  <dgm:cxnLst>
    <dgm:cxn modelId="{ECE8D81C-D10E-462C-9C77-42D013301B8E}" type="presOf" srcId="{30CA173E-290D-4544-BEDD-2049CADCDD14}" destId="{7AD3BC08-D048-4F76-B32A-85199528E641}" srcOrd="0" destOrd="1" presId="urn:microsoft.com/office/officeart/2005/8/layout/list1"/>
    <dgm:cxn modelId="{1B436725-FC2C-4515-BD38-4EAE87197A8B}" srcId="{DCDBBEE9-6023-4D27-8977-2D2D20930FC5}" destId="{031CEB0A-A6D3-4E28-8AAF-063F8C8BF3E7}" srcOrd="2" destOrd="0" parTransId="{2886F8AC-037E-403F-9C32-8DB717C69023}" sibTransId="{63670248-72E9-4E8D-B8AD-FFA82D838DD1}"/>
    <dgm:cxn modelId="{B1276C25-5E08-421D-AF9D-46E9AB4F70C6}" type="presOf" srcId="{0C7C7B5F-B303-402D-8CC9-39A1C9FD14CC}" destId="{E8D38160-8644-4934-89DB-E33C11BF6882}" srcOrd="0" destOrd="0" presId="urn:microsoft.com/office/officeart/2005/8/layout/list1"/>
    <dgm:cxn modelId="{A3C4142A-E782-48F2-A9C3-AA3F088A9E2D}" type="presOf" srcId="{E30D3B2E-09A3-4679-8853-AA749E5D288B}" destId="{6CDE5E34-365F-4C40-8935-90288B243CEF}" srcOrd="0" destOrd="0" presId="urn:microsoft.com/office/officeart/2005/8/layout/list1"/>
    <dgm:cxn modelId="{F597BF2F-3A5A-4C68-BD2F-988788C5B302}" srcId="{031CEB0A-A6D3-4E28-8AAF-063F8C8BF3E7}" destId="{A3C8B36D-9001-42F1-973D-7BA9052976A5}" srcOrd="0" destOrd="0" parTransId="{4BD17BBB-C0F3-429F-8F01-D8BA60A0BF45}" sibTransId="{0D5CF73E-DD10-4902-9320-CF4F898A6391}"/>
    <dgm:cxn modelId="{43417A31-7E37-4117-BBDB-BDCD3869CCA6}" srcId="{DCDBBEE9-6023-4D27-8977-2D2D20930FC5}" destId="{0C7C7B5F-B303-402D-8CC9-39A1C9FD14CC}" srcOrd="0" destOrd="0" parTransId="{0C10DE35-051D-437E-BC0A-ED84B6FC31C5}" sibTransId="{2D646638-602D-456A-A9C0-F695517DD24C}"/>
    <dgm:cxn modelId="{26D2F03B-7A9B-46F5-9D44-2B0C41DE60B0}" srcId="{E30D3B2E-09A3-4679-8853-AA749E5D288B}" destId="{30CA173E-290D-4544-BEDD-2049CADCDD14}" srcOrd="1" destOrd="0" parTransId="{172F1C4E-1E04-4923-AFEE-EFEF319827DE}" sibTransId="{1B3422B6-020B-4F8C-9E8E-B86D64C7869C}"/>
    <dgm:cxn modelId="{25C92F3D-7D07-48AF-9F5D-6FD47E185BCC}" srcId="{DCDBBEE9-6023-4D27-8977-2D2D20930FC5}" destId="{61D9E8CE-F33E-4437-A025-A6F69B5AFFBD}" srcOrd="3" destOrd="0" parTransId="{9BD7095E-D1CB-47F7-ACBC-FE3FAAE11815}" sibTransId="{AC4D8F56-8E33-4FAF-B99A-0805E068FEC8}"/>
    <dgm:cxn modelId="{C4F1A844-0D5D-4AB0-ACDC-920E9F427811}" type="presOf" srcId="{2EBC6BFE-A3EC-4D96-8CA6-86FBC3FB369B}" destId="{7AD3BC08-D048-4F76-B32A-85199528E641}" srcOrd="0" destOrd="0" presId="urn:microsoft.com/office/officeart/2005/8/layout/list1"/>
    <dgm:cxn modelId="{97D83E67-7A05-45FF-889D-2FA95A92AF86}" type="presOf" srcId="{031CEB0A-A6D3-4E28-8AAF-063F8C8BF3E7}" destId="{0E80DE2F-1171-4AB8-8409-77BC7FF880F4}" srcOrd="0" destOrd="0" presId="urn:microsoft.com/office/officeart/2005/8/layout/list1"/>
    <dgm:cxn modelId="{FB7EDE67-BB7A-4959-B738-25965053CE0C}" type="presOf" srcId="{DCDBBEE9-6023-4D27-8977-2D2D20930FC5}" destId="{3CB7EE56-DF16-45BE-BC48-A8CEC10B6927}" srcOrd="0" destOrd="0" presId="urn:microsoft.com/office/officeart/2005/8/layout/list1"/>
    <dgm:cxn modelId="{86C5C24B-BE10-4FB3-A417-1AC62B6DF6C8}" srcId="{DCDBBEE9-6023-4D27-8977-2D2D20930FC5}" destId="{E30D3B2E-09A3-4679-8853-AA749E5D288B}" srcOrd="1" destOrd="0" parTransId="{C9255D4F-F3EF-441A-96B1-2E9CB063D163}" sibTransId="{9DEA5FF5-B92B-4176-ACC1-3DB348BED2F7}"/>
    <dgm:cxn modelId="{AB450752-B7A0-4BD1-A65A-07841F6AC233}" type="presOf" srcId="{A3C8B36D-9001-42F1-973D-7BA9052976A5}" destId="{7553840F-4209-4A62-BC81-B7A766B9F00F}" srcOrd="0" destOrd="0" presId="urn:microsoft.com/office/officeart/2005/8/layout/list1"/>
    <dgm:cxn modelId="{A984CEA2-D0C6-4E48-B4EF-6E989378A23B}" type="presOf" srcId="{0C7C7B5F-B303-402D-8CC9-39A1C9FD14CC}" destId="{6AFA7939-3571-4F26-9734-17CF11931F31}" srcOrd="1" destOrd="0" presId="urn:microsoft.com/office/officeart/2005/8/layout/list1"/>
    <dgm:cxn modelId="{7D7F92AB-5719-46BF-A4F7-48299AD65E6E}" srcId="{E30D3B2E-09A3-4679-8853-AA749E5D288B}" destId="{2EBC6BFE-A3EC-4D96-8CA6-86FBC3FB369B}" srcOrd="0" destOrd="0" parTransId="{F7CBD059-C5A6-4AF3-936B-7957F4282F78}" sibTransId="{6115C0B3-7391-4934-99F7-BBAF960F4B1C}"/>
    <dgm:cxn modelId="{BC4FEFAB-39E1-4683-84E1-243BA26B31B2}" type="presOf" srcId="{031CEB0A-A6D3-4E28-8AAF-063F8C8BF3E7}" destId="{A96507E9-390F-472E-9204-A87013900818}" srcOrd="1" destOrd="0" presId="urn:microsoft.com/office/officeart/2005/8/layout/list1"/>
    <dgm:cxn modelId="{BF1039B8-032A-4714-AE4F-6EE8B8BFCC2E}" type="presOf" srcId="{97D3BDA3-3F89-41B4-8F52-66B5951CA750}" destId="{7AD3BC08-D048-4F76-B32A-85199528E641}" srcOrd="0" destOrd="2" presId="urn:microsoft.com/office/officeart/2005/8/layout/list1"/>
    <dgm:cxn modelId="{1A2434CF-6DD7-4359-AEC6-97AE100B8F92}" type="presOf" srcId="{61D9E8CE-F33E-4437-A025-A6F69B5AFFBD}" destId="{075C6844-8139-47BF-BA7E-E34F2B76EE80}" srcOrd="0" destOrd="0" presId="urn:microsoft.com/office/officeart/2005/8/layout/list1"/>
    <dgm:cxn modelId="{2051FBE9-98DF-4BFA-A415-EE4FA0B89133}" srcId="{E30D3B2E-09A3-4679-8853-AA749E5D288B}" destId="{97D3BDA3-3F89-41B4-8F52-66B5951CA750}" srcOrd="2" destOrd="0" parTransId="{0712F00E-3F49-4350-A92F-9F2F250E0D27}" sibTransId="{0B1A2D3C-012A-4876-A928-305E4D6734AB}"/>
    <dgm:cxn modelId="{99E8D1EE-ED87-44F3-BFB8-313747AA94B7}" type="presOf" srcId="{E30D3B2E-09A3-4679-8853-AA749E5D288B}" destId="{6C5C0248-F64D-4FA5-8528-08B5D8B69E82}" srcOrd="1" destOrd="0" presId="urn:microsoft.com/office/officeart/2005/8/layout/list1"/>
    <dgm:cxn modelId="{C6AB1FF5-D53C-4962-9BFD-BFB82D680ADB}" type="presOf" srcId="{61D9E8CE-F33E-4437-A025-A6F69B5AFFBD}" destId="{A42CDDA3-FF31-4D92-B8AA-486857C8B5C2}" srcOrd="1" destOrd="0" presId="urn:microsoft.com/office/officeart/2005/8/layout/list1"/>
    <dgm:cxn modelId="{D8ECDB2C-56BC-433E-B5CD-369471AEEDA8}" type="presParOf" srcId="{3CB7EE56-DF16-45BE-BC48-A8CEC10B6927}" destId="{09F8B306-B5CA-4C14-8907-71D11808D7F8}" srcOrd="0" destOrd="0" presId="urn:microsoft.com/office/officeart/2005/8/layout/list1"/>
    <dgm:cxn modelId="{04BE917B-2867-4777-9D3E-632596AA3EDF}" type="presParOf" srcId="{09F8B306-B5CA-4C14-8907-71D11808D7F8}" destId="{E8D38160-8644-4934-89DB-E33C11BF6882}" srcOrd="0" destOrd="0" presId="urn:microsoft.com/office/officeart/2005/8/layout/list1"/>
    <dgm:cxn modelId="{74007D26-1FA4-44C1-9AEE-9B438EC67C08}" type="presParOf" srcId="{09F8B306-B5CA-4C14-8907-71D11808D7F8}" destId="{6AFA7939-3571-4F26-9734-17CF11931F31}" srcOrd="1" destOrd="0" presId="urn:microsoft.com/office/officeart/2005/8/layout/list1"/>
    <dgm:cxn modelId="{4065AB5C-58DE-42ED-BD2B-C80A91C00AE4}" type="presParOf" srcId="{3CB7EE56-DF16-45BE-BC48-A8CEC10B6927}" destId="{09E2AE97-9DD4-4624-ABD2-26498F38447E}" srcOrd="1" destOrd="0" presId="urn:microsoft.com/office/officeart/2005/8/layout/list1"/>
    <dgm:cxn modelId="{D2E188C0-0F1B-4E3B-8CCC-DC8AD841A8FA}" type="presParOf" srcId="{3CB7EE56-DF16-45BE-BC48-A8CEC10B6927}" destId="{E0F64989-C22C-493E-820E-9C6263A756D5}" srcOrd="2" destOrd="0" presId="urn:microsoft.com/office/officeart/2005/8/layout/list1"/>
    <dgm:cxn modelId="{ED928989-4CDC-411A-9037-06484570F078}" type="presParOf" srcId="{3CB7EE56-DF16-45BE-BC48-A8CEC10B6927}" destId="{2B99AB4F-F8A3-45D8-98FC-4CA24E374D6F}" srcOrd="3" destOrd="0" presId="urn:microsoft.com/office/officeart/2005/8/layout/list1"/>
    <dgm:cxn modelId="{E88F9BAE-6B8A-4277-BF9D-6BBD9175904A}" type="presParOf" srcId="{3CB7EE56-DF16-45BE-BC48-A8CEC10B6927}" destId="{BC5B2CFD-F3AF-4ADC-BFFF-4844C709CAAE}" srcOrd="4" destOrd="0" presId="urn:microsoft.com/office/officeart/2005/8/layout/list1"/>
    <dgm:cxn modelId="{38996533-BE84-48B4-8425-82E4B26F7786}" type="presParOf" srcId="{BC5B2CFD-F3AF-4ADC-BFFF-4844C709CAAE}" destId="{6CDE5E34-365F-4C40-8935-90288B243CEF}" srcOrd="0" destOrd="0" presId="urn:microsoft.com/office/officeart/2005/8/layout/list1"/>
    <dgm:cxn modelId="{AA3594D0-EA0B-4B26-BC9A-F69CCFA6CA92}" type="presParOf" srcId="{BC5B2CFD-F3AF-4ADC-BFFF-4844C709CAAE}" destId="{6C5C0248-F64D-4FA5-8528-08B5D8B69E82}" srcOrd="1" destOrd="0" presId="urn:microsoft.com/office/officeart/2005/8/layout/list1"/>
    <dgm:cxn modelId="{4535A35E-2EEE-4858-88E6-00D8F8622FBB}" type="presParOf" srcId="{3CB7EE56-DF16-45BE-BC48-A8CEC10B6927}" destId="{64C79B04-D413-41FA-AB59-A5B7005558ED}" srcOrd="5" destOrd="0" presId="urn:microsoft.com/office/officeart/2005/8/layout/list1"/>
    <dgm:cxn modelId="{7E393029-0E35-44E8-9022-44E32A64DA74}" type="presParOf" srcId="{3CB7EE56-DF16-45BE-BC48-A8CEC10B6927}" destId="{7AD3BC08-D048-4F76-B32A-85199528E641}" srcOrd="6" destOrd="0" presId="urn:microsoft.com/office/officeart/2005/8/layout/list1"/>
    <dgm:cxn modelId="{6E11343E-9CE5-4EC5-A86F-5429E6109F03}" type="presParOf" srcId="{3CB7EE56-DF16-45BE-BC48-A8CEC10B6927}" destId="{2382DCB2-286B-4ED5-9DAB-37950297AED1}" srcOrd="7" destOrd="0" presId="urn:microsoft.com/office/officeart/2005/8/layout/list1"/>
    <dgm:cxn modelId="{684EC0F2-9951-4076-A3DE-2037FE1FCCF0}" type="presParOf" srcId="{3CB7EE56-DF16-45BE-BC48-A8CEC10B6927}" destId="{BD84C1AE-1456-4A96-91EB-3C0B6D27C5FE}" srcOrd="8" destOrd="0" presId="urn:microsoft.com/office/officeart/2005/8/layout/list1"/>
    <dgm:cxn modelId="{3FD35208-EC55-4FE1-A308-A182E7CDEB8B}" type="presParOf" srcId="{BD84C1AE-1456-4A96-91EB-3C0B6D27C5FE}" destId="{0E80DE2F-1171-4AB8-8409-77BC7FF880F4}" srcOrd="0" destOrd="0" presId="urn:microsoft.com/office/officeart/2005/8/layout/list1"/>
    <dgm:cxn modelId="{F1A49B65-D244-4A15-ABCB-B1194EA524E3}" type="presParOf" srcId="{BD84C1AE-1456-4A96-91EB-3C0B6D27C5FE}" destId="{A96507E9-390F-472E-9204-A87013900818}" srcOrd="1" destOrd="0" presId="urn:microsoft.com/office/officeart/2005/8/layout/list1"/>
    <dgm:cxn modelId="{E7C5B2B6-D09C-4229-AACE-8713F3550BFD}" type="presParOf" srcId="{3CB7EE56-DF16-45BE-BC48-A8CEC10B6927}" destId="{05CF4D13-7810-4290-A751-62E828D3753F}" srcOrd="9" destOrd="0" presId="urn:microsoft.com/office/officeart/2005/8/layout/list1"/>
    <dgm:cxn modelId="{4552E1C6-D979-46F5-9215-FDE7AE00CF54}" type="presParOf" srcId="{3CB7EE56-DF16-45BE-BC48-A8CEC10B6927}" destId="{7553840F-4209-4A62-BC81-B7A766B9F00F}" srcOrd="10" destOrd="0" presId="urn:microsoft.com/office/officeart/2005/8/layout/list1"/>
    <dgm:cxn modelId="{5A6D84EB-BF6C-435E-A2C3-B4C27A2270C7}" type="presParOf" srcId="{3CB7EE56-DF16-45BE-BC48-A8CEC10B6927}" destId="{FD6D2DEC-1B07-41E9-B363-E8925FB6A802}" srcOrd="11" destOrd="0" presId="urn:microsoft.com/office/officeart/2005/8/layout/list1"/>
    <dgm:cxn modelId="{0B53DD86-6523-4374-9AB1-A30180A0508A}" type="presParOf" srcId="{3CB7EE56-DF16-45BE-BC48-A8CEC10B6927}" destId="{D783FA74-8236-41A1-83AD-1F04F306CEB3}" srcOrd="12" destOrd="0" presId="urn:microsoft.com/office/officeart/2005/8/layout/list1"/>
    <dgm:cxn modelId="{59E84884-1C16-4846-83E8-02A31128AD98}" type="presParOf" srcId="{D783FA74-8236-41A1-83AD-1F04F306CEB3}" destId="{075C6844-8139-47BF-BA7E-E34F2B76EE80}" srcOrd="0" destOrd="0" presId="urn:microsoft.com/office/officeart/2005/8/layout/list1"/>
    <dgm:cxn modelId="{7BCEFC69-1E8A-45DB-8E24-7079A1DCE04D}" type="presParOf" srcId="{D783FA74-8236-41A1-83AD-1F04F306CEB3}" destId="{A42CDDA3-FF31-4D92-B8AA-486857C8B5C2}" srcOrd="1" destOrd="0" presId="urn:microsoft.com/office/officeart/2005/8/layout/list1"/>
    <dgm:cxn modelId="{2EB05002-BF53-4CD1-96B9-A6570E122947}" type="presParOf" srcId="{3CB7EE56-DF16-45BE-BC48-A8CEC10B6927}" destId="{C95B75B8-C83A-4528-B853-CCB3D7928B25}" srcOrd="13" destOrd="0" presId="urn:microsoft.com/office/officeart/2005/8/layout/list1"/>
    <dgm:cxn modelId="{270075CA-F681-4842-9736-BE1CBCB285A6}" type="presParOf" srcId="{3CB7EE56-DF16-45BE-BC48-A8CEC10B6927}" destId="{DAFE7D39-FC55-4F4C-A832-C78EC9D51665}" srcOrd="14"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64989-C22C-493E-820E-9C6263A756D5}">
      <dsp:nvSpPr>
        <dsp:cNvPr id="0" name=""/>
        <dsp:cNvSpPr/>
      </dsp:nvSpPr>
      <dsp:spPr>
        <a:xfrm>
          <a:off x="0" y="313708"/>
          <a:ext cx="40386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FA7939-3571-4F26-9734-17CF11931F31}">
      <dsp:nvSpPr>
        <dsp:cNvPr id="0" name=""/>
        <dsp:cNvSpPr/>
      </dsp:nvSpPr>
      <dsp:spPr>
        <a:xfrm>
          <a:off x="201930" y="92308"/>
          <a:ext cx="282702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855" tIns="0" rIns="106855" bIns="0" numCol="1" spcCol="1270" anchor="ctr" anchorCtr="0">
          <a:noAutofit/>
        </a:bodyPr>
        <a:lstStyle/>
        <a:p>
          <a:pPr marL="0" lvl="0" indent="0" algn="l" defTabSz="666750">
            <a:lnSpc>
              <a:spcPct val="90000"/>
            </a:lnSpc>
            <a:spcBef>
              <a:spcPct val="0"/>
            </a:spcBef>
            <a:spcAft>
              <a:spcPct val="35000"/>
            </a:spcAft>
            <a:buNone/>
          </a:pPr>
          <a:r>
            <a:rPr lang="en-US" sz="1500" kern="1200"/>
            <a:t>Who is this guy?</a:t>
          </a:r>
        </a:p>
      </dsp:txBody>
      <dsp:txXfrm>
        <a:off x="223546" y="113924"/>
        <a:ext cx="2783788" cy="399568"/>
      </dsp:txXfrm>
    </dsp:sp>
    <dsp:sp modelId="{7AD3BC08-D048-4F76-B32A-85199528E641}">
      <dsp:nvSpPr>
        <dsp:cNvPr id="0" name=""/>
        <dsp:cNvSpPr/>
      </dsp:nvSpPr>
      <dsp:spPr>
        <a:xfrm>
          <a:off x="0" y="994108"/>
          <a:ext cx="4038600" cy="113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3440" tIns="312420" rIns="31344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The role of statistics &amp; ML in accounting</a:t>
          </a:r>
        </a:p>
        <a:p>
          <a:pPr marL="114300" lvl="1" indent="-114300" algn="l" defTabSz="666750">
            <a:lnSpc>
              <a:spcPct val="90000"/>
            </a:lnSpc>
            <a:spcBef>
              <a:spcPct val="0"/>
            </a:spcBef>
            <a:spcAft>
              <a:spcPct val="15000"/>
            </a:spcAft>
            <a:buChar char="•"/>
          </a:pPr>
          <a:r>
            <a:rPr lang="en-US" sz="1500" kern="1200" dirty="0"/>
            <a:t>How AI is revolutionizing accounting</a:t>
          </a:r>
        </a:p>
        <a:p>
          <a:pPr marL="114300" lvl="1" indent="-114300" algn="l" defTabSz="666750">
            <a:lnSpc>
              <a:spcPct val="90000"/>
            </a:lnSpc>
            <a:spcBef>
              <a:spcPct val="0"/>
            </a:spcBef>
            <a:spcAft>
              <a:spcPct val="15000"/>
            </a:spcAft>
            <a:buChar char="•"/>
          </a:pPr>
          <a:r>
            <a:rPr lang="en-US" sz="1500" kern="1200" dirty="0"/>
            <a:t>Challenges and opportunities</a:t>
          </a:r>
        </a:p>
      </dsp:txBody>
      <dsp:txXfrm>
        <a:off x="0" y="994108"/>
        <a:ext cx="4038600" cy="1134000"/>
      </dsp:txXfrm>
    </dsp:sp>
    <dsp:sp modelId="{6C5C0248-F64D-4FA5-8528-08B5D8B69E82}">
      <dsp:nvSpPr>
        <dsp:cNvPr id="0" name=""/>
        <dsp:cNvSpPr/>
      </dsp:nvSpPr>
      <dsp:spPr>
        <a:xfrm>
          <a:off x="201930" y="772708"/>
          <a:ext cx="282702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855" tIns="0" rIns="106855" bIns="0" numCol="1" spcCol="1270" anchor="ctr" anchorCtr="0">
          <a:noAutofit/>
        </a:bodyPr>
        <a:lstStyle/>
        <a:p>
          <a:pPr marL="0" lvl="0" indent="0" algn="l" defTabSz="666750">
            <a:lnSpc>
              <a:spcPct val="90000"/>
            </a:lnSpc>
            <a:spcBef>
              <a:spcPct val="0"/>
            </a:spcBef>
            <a:spcAft>
              <a:spcPct val="35000"/>
            </a:spcAft>
            <a:buNone/>
          </a:pPr>
          <a:r>
            <a:rPr lang="en-US" sz="1500" kern="1200"/>
            <a:t>Why am I here?</a:t>
          </a:r>
        </a:p>
      </dsp:txBody>
      <dsp:txXfrm>
        <a:off x="223546" y="794324"/>
        <a:ext cx="2783788" cy="399568"/>
      </dsp:txXfrm>
    </dsp:sp>
    <dsp:sp modelId="{7553840F-4209-4A62-BC81-B7A766B9F00F}">
      <dsp:nvSpPr>
        <dsp:cNvPr id="0" name=""/>
        <dsp:cNvSpPr/>
      </dsp:nvSpPr>
      <dsp:spPr>
        <a:xfrm>
          <a:off x="0" y="2430508"/>
          <a:ext cx="4038600" cy="6378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3440" tIns="312420" rIns="31344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Getting Started with Python</a:t>
          </a:r>
        </a:p>
      </dsp:txBody>
      <dsp:txXfrm>
        <a:off x="0" y="2430508"/>
        <a:ext cx="4038600" cy="637875"/>
      </dsp:txXfrm>
    </dsp:sp>
    <dsp:sp modelId="{A96507E9-390F-472E-9204-A87013900818}">
      <dsp:nvSpPr>
        <dsp:cNvPr id="0" name=""/>
        <dsp:cNvSpPr/>
      </dsp:nvSpPr>
      <dsp:spPr>
        <a:xfrm>
          <a:off x="201930" y="2209108"/>
          <a:ext cx="282702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855" tIns="0" rIns="106855" bIns="0" numCol="1" spcCol="1270" anchor="ctr" anchorCtr="0">
          <a:noAutofit/>
        </a:bodyPr>
        <a:lstStyle/>
        <a:p>
          <a:pPr marL="0" lvl="0" indent="0" algn="l" defTabSz="666750">
            <a:lnSpc>
              <a:spcPct val="90000"/>
            </a:lnSpc>
            <a:spcBef>
              <a:spcPct val="0"/>
            </a:spcBef>
            <a:spcAft>
              <a:spcPct val="35000"/>
            </a:spcAft>
            <a:buNone/>
          </a:pPr>
          <a:r>
            <a:rPr lang="en-US" sz="1500" kern="1200"/>
            <a:t>Okay... But how do I get started?</a:t>
          </a:r>
        </a:p>
      </dsp:txBody>
      <dsp:txXfrm>
        <a:off x="223546" y="2230724"/>
        <a:ext cx="2783788" cy="399568"/>
      </dsp:txXfrm>
    </dsp:sp>
    <dsp:sp modelId="{DAFE7D39-FC55-4F4C-A832-C78EC9D51665}">
      <dsp:nvSpPr>
        <dsp:cNvPr id="0" name=""/>
        <dsp:cNvSpPr/>
      </dsp:nvSpPr>
      <dsp:spPr>
        <a:xfrm>
          <a:off x="0" y="3370783"/>
          <a:ext cx="4038600" cy="37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2CDDA3-FF31-4D92-B8AA-486857C8B5C2}">
      <dsp:nvSpPr>
        <dsp:cNvPr id="0" name=""/>
        <dsp:cNvSpPr/>
      </dsp:nvSpPr>
      <dsp:spPr>
        <a:xfrm>
          <a:off x="201930" y="3149383"/>
          <a:ext cx="282702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855" tIns="0" rIns="106855" bIns="0" numCol="1" spcCol="1270" anchor="ctr" anchorCtr="0">
          <a:noAutofit/>
        </a:bodyPr>
        <a:lstStyle/>
        <a:p>
          <a:pPr marL="0" lvl="0" indent="0" algn="l" defTabSz="666750">
            <a:lnSpc>
              <a:spcPct val="90000"/>
            </a:lnSpc>
            <a:spcBef>
              <a:spcPct val="0"/>
            </a:spcBef>
            <a:spcAft>
              <a:spcPct val="35000"/>
            </a:spcAft>
            <a:buNone/>
          </a:pPr>
          <a:r>
            <a:rPr lang="en-US" sz="1500" kern="1200"/>
            <a:t>Is it over yet?</a:t>
          </a:r>
        </a:p>
      </dsp:txBody>
      <dsp:txXfrm>
        <a:off x="223546" y="3170999"/>
        <a:ext cx="278378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CF5982-3704-96A6-85A6-E6EAD53859D2}"/>
              </a:ext>
            </a:extLst>
          </p:cNvPr>
          <p:cNvSpPr>
            <a:spLocks noGrp="1"/>
          </p:cNvSpPr>
          <p:nvPr>
            <p:ph type="hdr" sz="quarter"/>
          </p:nvPr>
        </p:nvSpPr>
        <p:spPr>
          <a:xfrm>
            <a:off x="0" y="0"/>
            <a:ext cx="3011488" cy="463550"/>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913F952-31A1-4DF9-D79D-C1F78FD1F802}"/>
              </a:ext>
            </a:extLst>
          </p:cNvPr>
          <p:cNvSpPr>
            <a:spLocks noGrp="1"/>
          </p:cNvSpPr>
          <p:nvPr>
            <p:ph type="dt" sz="quarter" idx="1"/>
          </p:nvPr>
        </p:nvSpPr>
        <p:spPr>
          <a:xfrm>
            <a:off x="3937000" y="0"/>
            <a:ext cx="3011488" cy="463550"/>
          </a:xfrm>
          <a:prstGeom prst="rect">
            <a:avLst/>
          </a:prstGeom>
        </p:spPr>
        <p:txBody>
          <a:bodyPr vert="horz" lIns="91440" tIns="45720" rIns="91440" bIns="45720" rtlCol="0"/>
          <a:lstStyle>
            <a:lvl1pPr algn="r">
              <a:defRPr sz="1200"/>
            </a:lvl1pPr>
          </a:lstStyle>
          <a:p>
            <a:fld id="{FECEDB87-CFBD-4E68-A5C4-9898685B258A}" type="datetimeFigureOut">
              <a:rPr lang="en-US" smtClean="0"/>
              <a:t>8/24/2023</a:t>
            </a:fld>
            <a:endParaRPr lang="en-US"/>
          </a:p>
        </p:txBody>
      </p:sp>
      <p:sp>
        <p:nvSpPr>
          <p:cNvPr id="4" name="Footer Placeholder 3">
            <a:extLst>
              <a:ext uri="{FF2B5EF4-FFF2-40B4-BE49-F238E27FC236}">
                <a16:creationId xmlns:a16="http://schemas.microsoft.com/office/drawing/2014/main" id="{51B0DCC9-CABB-0A23-D07C-7A6589555811}"/>
              </a:ext>
            </a:extLst>
          </p:cNvPr>
          <p:cNvSpPr>
            <a:spLocks noGrp="1"/>
          </p:cNvSpPr>
          <p:nvPr>
            <p:ph type="ftr" sz="quarter" idx="2"/>
          </p:nvPr>
        </p:nvSpPr>
        <p:spPr>
          <a:xfrm>
            <a:off x="0" y="8772525"/>
            <a:ext cx="3011488" cy="46355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69720FE-F3D6-E2D2-DC94-150A9946C03C}"/>
              </a:ext>
            </a:extLst>
          </p:cNvPr>
          <p:cNvSpPr>
            <a:spLocks noGrp="1"/>
          </p:cNvSpPr>
          <p:nvPr>
            <p:ph type="sldNum" sz="quarter" idx="3"/>
          </p:nvPr>
        </p:nvSpPr>
        <p:spPr>
          <a:xfrm>
            <a:off x="3937000" y="8772525"/>
            <a:ext cx="3011488" cy="463550"/>
          </a:xfrm>
          <a:prstGeom prst="rect">
            <a:avLst/>
          </a:prstGeom>
        </p:spPr>
        <p:txBody>
          <a:bodyPr vert="horz" lIns="91440" tIns="45720" rIns="91440" bIns="45720" rtlCol="0" anchor="b"/>
          <a:lstStyle>
            <a:lvl1pPr algn="r">
              <a:defRPr sz="1200"/>
            </a:lvl1pPr>
          </a:lstStyle>
          <a:p>
            <a:fld id="{DA6E890D-7A63-427A-985B-F7F224ACD033}" type="slidenum">
              <a:rPr lang="en-US" smtClean="0"/>
              <a:t>‹#›</a:t>
            </a:fld>
            <a:endParaRPr lang="en-US"/>
          </a:p>
        </p:txBody>
      </p:sp>
    </p:spTree>
    <p:extLst>
      <p:ext uri="{BB962C8B-B14F-4D97-AF65-F5344CB8AC3E}">
        <p14:creationId xmlns:p14="http://schemas.microsoft.com/office/powerpoint/2010/main" val="1661847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D76D314A-5F6D-42B0-A57B-14527ADFBF85}" type="datetimeFigureOut">
              <a:rPr lang="en-US" smtClean="0"/>
              <a:t>8/24/2023</a:t>
            </a:fld>
            <a:endParaRPr lang="en-US"/>
          </a:p>
        </p:txBody>
      </p:sp>
      <p:sp>
        <p:nvSpPr>
          <p:cNvPr id="4" name="Slide Image Placeholder 3"/>
          <p:cNvSpPr>
            <a:spLocks noGrp="1" noRot="1" noChangeAspect="1"/>
          </p:cNvSpPr>
          <p:nvPr>
            <p:ph type="sldImg" idx="2"/>
          </p:nvPr>
        </p:nvSpPr>
        <p:spPr>
          <a:xfrm>
            <a:off x="703263" y="1154113"/>
            <a:ext cx="5543550" cy="31178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95325" y="4445000"/>
            <a:ext cx="5559425" cy="36369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525"/>
            <a:ext cx="3011488" cy="4635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37000" y="8772525"/>
            <a:ext cx="3011488" cy="463550"/>
          </a:xfrm>
          <a:prstGeom prst="rect">
            <a:avLst/>
          </a:prstGeom>
        </p:spPr>
        <p:txBody>
          <a:bodyPr vert="horz" lIns="91440" tIns="45720" rIns="91440" bIns="45720" rtlCol="0" anchor="b"/>
          <a:lstStyle>
            <a:lvl1pPr algn="r">
              <a:defRPr sz="1200"/>
            </a:lvl1pPr>
          </a:lstStyle>
          <a:p>
            <a:fld id="{00AF076E-914D-4F66-8D96-A023467F4575}" type="slidenum">
              <a:rPr lang="en-US" smtClean="0"/>
              <a:t>‹#›</a:t>
            </a:fld>
            <a:endParaRPr lang="en-US"/>
          </a:p>
        </p:txBody>
      </p:sp>
    </p:spTree>
    <p:extLst>
      <p:ext uri="{BB962C8B-B14F-4D97-AF65-F5344CB8AC3E}">
        <p14:creationId xmlns:p14="http://schemas.microsoft.com/office/powerpoint/2010/main" val="3686215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1</a:t>
            </a:fld>
            <a:endParaRPr lang="en-US"/>
          </a:p>
        </p:txBody>
      </p:sp>
    </p:spTree>
    <p:extLst>
      <p:ext uri="{BB962C8B-B14F-4D97-AF65-F5344CB8AC3E}">
        <p14:creationId xmlns:p14="http://schemas.microsoft.com/office/powerpoint/2010/main" val="414356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2</a:t>
            </a:fld>
            <a:endParaRPr lang="en-US"/>
          </a:p>
        </p:txBody>
      </p:sp>
    </p:spTree>
    <p:extLst>
      <p:ext uri="{BB962C8B-B14F-4D97-AF65-F5344CB8AC3E}">
        <p14:creationId xmlns:p14="http://schemas.microsoft.com/office/powerpoint/2010/main" val="3731300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3</a:t>
            </a:fld>
            <a:endParaRPr lang="en-US"/>
          </a:p>
        </p:txBody>
      </p:sp>
    </p:spTree>
    <p:extLst>
      <p:ext uri="{BB962C8B-B14F-4D97-AF65-F5344CB8AC3E}">
        <p14:creationId xmlns:p14="http://schemas.microsoft.com/office/powerpoint/2010/main" val="1903657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rPr>
              <a:t>Alex is a data scientist manager with extensive expertise in statistics, artificial intelligence, and machine learning. He received his BS in Physics from Rose-</a:t>
            </a:r>
            <a:r>
              <a:rPr lang="en-US" sz="1800" dirty="0" err="1">
                <a:effectLst/>
                <a:latin typeface="Calibri" panose="020F0502020204030204" pitchFamily="34" charset="0"/>
                <a:ea typeface="Calibri" panose="020F0502020204030204" pitchFamily="34" charset="0"/>
              </a:rPr>
              <a:t>Hulman</a:t>
            </a:r>
            <a:r>
              <a:rPr lang="en-US" sz="1800" dirty="0">
                <a:effectLst/>
                <a:latin typeface="Calibri" panose="020F0502020204030204" pitchFamily="34" charset="0"/>
                <a:ea typeface="Calibri" panose="020F0502020204030204" pitchFamily="34" charset="0"/>
              </a:rPr>
              <a:t> Institute of Technology and completed his PhD in Biostatistics at Indiana University School of Medicine. Alex's research has focused on developing advanced statistical models to analyze high-dimensional and heterogeneous genetic data. He has published his work in scientific journals and has presented at numerous conferences. As a data scientist manager at CLA, Alex collaborates with clients to develop customized solutions that leverage his expertise in statistics, AI, and machine learning to drive actionable insights and informed decision-making.</a:t>
            </a:r>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5</a:t>
            </a:fld>
            <a:endParaRPr lang="en-US"/>
          </a:p>
        </p:txBody>
      </p:sp>
    </p:spTree>
    <p:extLst>
      <p:ext uri="{BB962C8B-B14F-4D97-AF65-F5344CB8AC3E}">
        <p14:creationId xmlns:p14="http://schemas.microsoft.com/office/powerpoint/2010/main" val="2687102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7</a:t>
            </a:fld>
            <a:endParaRPr lang="en-US"/>
          </a:p>
        </p:txBody>
      </p:sp>
    </p:spTree>
    <p:extLst>
      <p:ext uri="{BB962C8B-B14F-4D97-AF65-F5344CB8AC3E}">
        <p14:creationId xmlns:p14="http://schemas.microsoft.com/office/powerpoint/2010/main" val="1133698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EXAMPLES</a:t>
            </a:r>
          </a:p>
        </p:txBody>
      </p:sp>
      <p:sp>
        <p:nvSpPr>
          <p:cNvPr id="4" name="Slide Number Placeholder 3"/>
          <p:cNvSpPr>
            <a:spLocks noGrp="1"/>
          </p:cNvSpPr>
          <p:nvPr>
            <p:ph type="sldNum" sz="quarter" idx="5"/>
          </p:nvPr>
        </p:nvSpPr>
        <p:spPr/>
        <p:txBody>
          <a:bodyPr/>
          <a:lstStyle/>
          <a:p>
            <a:fld id="{00AF076E-914D-4F66-8D96-A023467F4575}" type="slidenum">
              <a:rPr lang="en-US" smtClean="0"/>
              <a:t>10</a:t>
            </a:fld>
            <a:endParaRPr lang="en-US"/>
          </a:p>
        </p:txBody>
      </p:sp>
    </p:spTree>
    <p:extLst>
      <p:ext uri="{BB962C8B-B14F-4D97-AF65-F5344CB8AC3E}">
        <p14:creationId xmlns:p14="http://schemas.microsoft.com/office/powerpoint/2010/main" val="172743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13</a:t>
            </a:fld>
            <a:endParaRPr lang="en-US"/>
          </a:p>
        </p:txBody>
      </p:sp>
    </p:spTree>
    <p:extLst>
      <p:ext uri="{BB962C8B-B14F-4D97-AF65-F5344CB8AC3E}">
        <p14:creationId xmlns:p14="http://schemas.microsoft.com/office/powerpoint/2010/main" val="2452805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15</a:t>
            </a:fld>
            <a:endParaRPr lang="en-US"/>
          </a:p>
        </p:txBody>
      </p:sp>
    </p:spTree>
    <p:extLst>
      <p:ext uri="{BB962C8B-B14F-4D97-AF65-F5344CB8AC3E}">
        <p14:creationId xmlns:p14="http://schemas.microsoft.com/office/powerpoint/2010/main" val="35602755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CLAglobal.com/disclaimer"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hyperlink" Target="https://www.youtube.com/user/CliftonLarsonAllen" TargetMode="External"/><Relationship Id="rId13" Type="http://schemas.openxmlformats.org/officeDocument/2006/relationships/hyperlink" Target="CLAglobal.com/disclaimer" TargetMode="External"/><Relationship Id="rId3" Type="http://schemas.openxmlformats.org/officeDocument/2006/relationships/image" Target="../media/image8.emf"/><Relationship Id="rId7" Type="http://schemas.openxmlformats.org/officeDocument/2006/relationships/image" Target="../media/image10.emf"/><Relationship Id="rId12" Type="http://schemas.openxmlformats.org/officeDocument/2006/relationships/image" Target="../media/image13.png"/><Relationship Id="rId2" Type="http://schemas.openxmlformats.org/officeDocument/2006/relationships/hyperlink" Target="https://twitter.com/CLAconnect" TargetMode="External"/><Relationship Id="rId1" Type="http://schemas.openxmlformats.org/officeDocument/2006/relationships/slideMaster" Target="../slideMasters/slideMaster1.xml"/><Relationship Id="rId6" Type="http://schemas.openxmlformats.org/officeDocument/2006/relationships/hyperlink" Target="https://www.linkedin.com/company/cliftonlarsonallen" TargetMode="External"/><Relationship Id="rId11" Type="http://schemas.openxmlformats.org/officeDocument/2006/relationships/image" Target="../media/image12.png"/><Relationship Id="rId5" Type="http://schemas.openxmlformats.org/officeDocument/2006/relationships/image" Target="../media/image9.emf"/><Relationship Id="rId10" Type="http://schemas.openxmlformats.org/officeDocument/2006/relationships/hyperlink" Target="https://www.instagram.com/lifeatcla" TargetMode="External"/><Relationship Id="rId4" Type="http://schemas.openxmlformats.org/officeDocument/2006/relationships/hyperlink" Target="https://www.facebook.com/CliftonLarsonAllen" TargetMode="External"/><Relationship Id="rId9" Type="http://schemas.openxmlformats.org/officeDocument/2006/relationships/image" Target="../media/image11.png"/><Relationship Id="rId14" Type="http://schemas.openxmlformats.org/officeDocument/2006/relationships/image" Target="../media/image5.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hyperlink" Target="CLAglobal.com/disclaime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hyperlink" Target="CLAglobal.com/disclaimer" TargetMode="External"/><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CLAglobal.com/disclaimer" TargetMode="External"/><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CLAglobal.com/disclaimer" TargetMode="External"/><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2" name="Right Triangle 11">
            <a:extLst>
              <a:ext uri="{FF2B5EF4-FFF2-40B4-BE49-F238E27FC236}">
                <a16:creationId xmlns:a16="http://schemas.microsoft.com/office/drawing/2014/main" id="{81B00EAE-591E-BC07-27E2-F45746DDECD8}"/>
              </a:ext>
            </a:extLst>
          </p:cNvPr>
          <p:cNvSpPr/>
          <p:nvPr userDrawn="1"/>
        </p:nvSpPr>
        <p:spPr bwMode="auto">
          <a:xfrm flipH="1" flipV="1">
            <a:off x="4795284" y="-1"/>
            <a:ext cx="4348716" cy="1394459"/>
          </a:xfrm>
          <a:prstGeom prst="rtTriangle">
            <a:avLst/>
          </a:prstGeom>
          <a:solidFill>
            <a:schemeClr val="accent1">
              <a:lumMod val="60000"/>
              <a:lumOff val="40000"/>
              <a:alpha val="29804"/>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pic>
        <p:nvPicPr>
          <p:cNvPr id="5" name="Picture 4">
            <a:extLst>
              <a:ext uri="{FF2B5EF4-FFF2-40B4-BE49-F238E27FC236}">
                <a16:creationId xmlns:a16="http://schemas.microsoft.com/office/drawing/2014/main" id="{09CF8B53-D467-02AF-9FAD-042FE0FEB8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31444" y="449804"/>
            <a:ext cx="3265438" cy="727082"/>
          </a:xfrm>
          <a:prstGeom prst="rect">
            <a:avLst/>
          </a:prstGeom>
        </p:spPr>
      </p:pic>
      <p:sp>
        <p:nvSpPr>
          <p:cNvPr id="6" name="Rectangle 4">
            <a:extLst>
              <a:ext uri="{FF2B5EF4-FFF2-40B4-BE49-F238E27FC236}">
                <a16:creationId xmlns:a16="http://schemas.microsoft.com/office/drawing/2014/main" id="{B303F5B5-7B20-BEA9-0C8E-F1CF6E57A4DE}"/>
              </a:ext>
            </a:extLst>
          </p:cNvPr>
          <p:cNvSpPr>
            <a:spLocks noGrp="1" noChangeArrowheads="1"/>
          </p:cNvSpPr>
          <p:nvPr>
            <p:ph type="subTitle" idx="1" hasCustomPrompt="1"/>
          </p:nvPr>
        </p:nvSpPr>
        <p:spPr>
          <a:xfrm>
            <a:off x="620219" y="3159085"/>
            <a:ext cx="7903563" cy="367202"/>
          </a:xfrm>
          <a:noFill/>
        </p:spPr>
        <p:txBody>
          <a:bodyPr/>
          <a:lstStyle>
            <a:lvl1pPr marL="0" indent="0" algn="ctr">
              <a:buFontTx/>
              <a:buNone/>
              <a:defRPr sz="2000" b="0">
                <a:solidFill>
                  <a:schemeClr val="bg1"/>
                </a:solidFill>
                <a:latin typeface="Calibri" panose="020F0502020204030204" pitchFamily="34" charset="0"/>
                <a:cs typeface="Calibri" panose="020F0502020204030204" pitchFamily="34" charset="0"/>
              </a:defRPr>
            </a:lvl1pPr>
          </a:lstStyle>
          <a:p>
            <a:r>
              <a:rPr lang="en-US" dirty="0"/>
              <a:t>Click to edit subtitle</a:t>
            </a:r>
          </a:p>
        </p:txBody>
      </p:sp>
      <p:sp>
        <p:nvSpPr>
          <p:cNvPr id="7" name="Title 1">
            <a:extLst>
              <a:ext uri="{FF2B5EF4-FFF2-40B4-BE49-F238E27FC236}">
                <a16:creationId xmlns:a16="http://schemas.microsoft.com/office/drawing/2014/main" id="{CB4B325A-3E40-A3A5-AEC6-AFE703D14FE9}"/>
              </a:ext>
            </a:extLst>
          </p:cNvPr>
          <p:cNvSpPr>
            <a:spLocks noGrp="1"/>
          </p:cNvSpPr>
          <p:nvPr>
            <p:ph type="title" hasCustomPrompt="1"/>
          </p:nvPr>
        </p:nvSpPr>
        <p:spPr>
          <a:xfrm>
            <a:off x="620220" y="1653219"/>
            <a:ext cx="7903561" cy="1394460"/>
          </a:xfrm>
          <a:noFill/>
        </p:spPr>
        <p:txBody>
          <a:bodyPr anchor="b"/>
          <a:lstStyle>
            <a:lvl1pPr algn="ctr">
              <a:defRPr sz="4000" b="0">
                <a:solidFill>
                  <a:schemeClr val="bg1"/>
                </a:solidFill>
                <a:latin typeface="Calibri" panose="020F0502020204030204" pitchFamily="34" charset="0"/>
                <a:cs typeface="Calibri" panose="020F0502020204030204" pitchFamily="34" charset="0"/>
              </a:defRPr>
            </a:lvl1pPr>
          </a:lstStyle>
          <a:p>
            <a:r>
              <a:rPr lang="en-US" dirty="0"/>
              <a:t>Click to Edit Title</a:t>
            </a:r>
          </a:p>
        </p:txBody>
      </p:sp>
      <p:sp>
        <p:nvSpPr>
          <p:cNvPr id="8" name="Slide Number Placeholder 5">
            <a:extLst>
              <a:ext uri="{FF2B5EF4-FFF2-40B4-BE49-F238E27FC236}">
                <a16:creationId xmlns:a16="http://schemas.microsoft.com/office/drawing/2014/main" id="{4F380F61-19EB-30B2-0502-47A2DE0448C2}"/>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bg1"/>
                </a:solidFill>
              </a:defRPr>
            </a:lvl1pPr>
          </a:lstStyle>
          <a:p>
            <a:fld id="{F8E24598-D429-A34B-B4A6-5808099B37D3}" type="slidenum">
              <a:rPr lang="en-US" smtClean="0"/>
              <a:pPr/>
              <a:t>‹#›</a:t>
            </a:fld>
            <a:endParaRPr lang="en-US" dirty="0"/>
          </a:p>
        </p:txBody>
      </p:sp>
      <p:sp>
        <p:nvSpPr>
          <p:cNvPr id="10" name="Rectangle 9">
            <a:extLst>
              <a:ext uri="{FF2B5EF4-FFF2-40B4-BE49-F238E27FC236}">
                <a16:creationId xmlns:a16="http://schemas.microsoft.com/office/drawing/2014/main" id="{5B4E3A29-6A27-6619-BCAF-7D9ECBD54E2D}"/>
              </a:ext>
            </a:extLst>
          </p:cNvPr>
          <p:cNvSpPr/>
          <p:nvPr userDrawn="1"/>
        </p:nvSpPr>
        <p:spPr>
          <a:xfrm>
            <a:off x="420811" y="4768127"/>
            <a:ext cx="7697452"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2">
                    <a:lumMod val="75000"/>
                  </a:schemeClr>
                </a:solidFill>
                <a:latin typeface="Calibri" panose="020F0502020204030204" pitchFamily="34" charset="0"/>
                <a:cs typeface="Calibri" panose="020F0502020204030204" pitchFamily="34" charset="0"/>
              </a:rPr>
              <a:t>©2023 CliftonLarsonAllen LLP. CLA (CliftonLarsonAllen LLP) </a:t>
            </a:r>
            <a:r>
              <a:rPr lang="en-US" sz="700" b="0" i="0" kern="1200" dirty="0">
                <a:solidFill>
                  <a:schemeClr val="bg2">
                    <a:lumMod val="75000"/>
                  </a:schemeClr>
                </a:solidFill>
                <a:latin typeface="Calibri" panose="020F0502020204030204" pitchFamily="34" charset="0"/>
                <a:ea typeface="+mn-ea"/>
                <a:cs typeface="Calibri" panose="020F0502020204030204" pitchFamily="34" charset="0"/>
              </a:rPr>
              <a:t>is an </a:t>
            </a:r>
            <a:r>
              <a:rPr lang="en-US" sz="700" b="0" i="0" dirty="0">
                <a:solidFill>
                  <a:schemeClr val="bg2">
                    <a:lumMod val="75000"/>
                  </a:schemeClr>
                </a:solidFill>
                <a:latin typeface="Calibri" panose="020F0502020204030204" pitchFamily="34" charset="0"/>
                <a:cs typeface="Calibri" panose="020F0502020204030204" pitchFamily="34" charset="0"/>
              </a:rPr>
              <a:t>independent network member of CLA Global. See </a:t>
            </a:r>
            <a:r>
              <a:rPr lang="en-US" sz="700" b="0" i="0" dirty="0">
                <a:solidFill>
                  <a:schemeClr val="bg2">
                    <a:lumMod val="75000"/>
                  </a:schemeClr>
                </a:solidFill>
                <a:latin typeface="Calibri" panose="020F0502020204030204" pitchFamily="34" charset="0"/>
                <a:cs typeface="Calibri" panose="020F0502020204030204" pitchFamily="34" charset="0"/>
                <a:hlinkClick r:id="rId3" action="ppaction://hlinkfile">
                  <a:extLst>
                    <a:ext uri="{A12FA001-AC4F-418D-AE19-62706E023703}">
                      <ahyp:hlinkClr xmlns:ahyp="http://schemas.microsoft.com/office/drawing/2018/hyperlinkcolor" val="tx"/>
                    </a:ext>
                  </a:extLst>
                </a:hlinkClick>
              </a:rPr>
              <a:t>CLAglobal.com/disclaimer</a:t>
            </a:r>
            <a:r>
              <a:rPr lang="en-US" sz="700" b="0" i="0" dirty="0">
                <a:solidFill>
                  <a:schemeClr val="bg2">
                    <a:lumMod val="75000"/>
                  </a:schemeClr>
                </a:solidFill>
                <a:latin typeface="Calibri" panose="020F0502020204030204" pitchFamily="34" charset="0"/>
                <a:cs typeface="Calibri" panose="020F0502020204030204" pitchFamily="34" charset="0"/>
              </a:rPr>
              <a:t>. </a:t>
            </a:r>
            <a:br>
              <a:rPr lang="en-US" sz="700" b="0" i="0" dirty="0">
                <a:solidFill>
                  <a:schemeClr val="bg2">
                    <a:lumMod val="75000"/>
                  </a:schemeClr>
                </a:solidFill>
                <a:latin typeface="Calibri" panose="020F0502020204030204" pitchFamily="34" charset="0"/>
                <a:cs typeface="Calibri" panose="020F0502020204030204" pitchFamily="34" charset="0"/>
              </a:rPr>
            </a:br>
            <a:r>
              <a:rPr lang="en-US" sz="700" b="0" i="0" dirty="0">
                <a:solidFill>
                  <a:schemeClr val="bg2">
                    <a:lumMod val="75000"/>
                  </a:schemeClr>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719B11-09BF-7988-A320-DB499BBB20B9}"/>
              </a:ext>
            </a:extLst>
          </p:cNvPr>
          <p:cNvSpPr/>
          <p:nvPr userDrawn="1"/>
        </p:nvSpPr>
        <p:spPr bwMode="auto">
          <a:xfrm>
            <a:off x="1" y="0"/>
            <a:ext cx="9144000" cy="4077070"/>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7" name="Right Triangle 6">
            <a:extLst>
              <a:ext uri="{FF2B5EF4-FFF2-40B4-BE49-F238E27FC236}">
                <a16:creationId xmlns:a16="http://schemas.microsoft.com/office/drawing/2014/main" id="{DAF671D1-7297-8801-8AB2-427087A78F80}"/>
              </a:ext>
            </a:extLst>
          </p:cNvPr>
          <p:cNvSpPr/>
          <p:nvPr userDrawn="1"/>
        </p:nvSpPr>
        <p:spPr bwMode="auto">
          <a:xfrm>
            <a:off x="0" y="2771680"/>
            <a:ext cx="5478449" cy="1305390"/>
          </a:xfrm>
          <a:prstGeom prst="rtTriangle">
            <a:avLst/>
          </a:prstGeom>
          <a:solidFill>
            <a:schemeClr val="accent3">
              <a:lumMod val="20000"/>
              <a:lumOff val="80000"/>
              <a:alpha val="29804"/>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8" name="Rectangle 4">
            <a:extLst>
              <a:ext uri="{FF2B5EF4-FFF2-40B4-BE49-F238E27FC236}">
                <a16:creationId xmlns:a16="http://schemas.microsoft.com/office/drawing/2014/main" id="{5C06161C-EC8F-BA65-FAE2-847B643428B0}"/>
              </a:ext>
            </a:extLst>
          </p:cNvPr>
          <p:cNvSpPr>
            <a:spLocks noGrp="1" noChangeArrowheads="1"/>
          </p:cNvSpPr>
          <p:nvPr>
            <p:ph type="subTitle" idx="1" hasCustomPrompt="1"/>
          </p:nvPr>
        </p:nvSpPr>
        <p:spPr>
          <a:xfrm>
            <a:off x="772338" y="2406651"/>
            <a:ext cx="7599324" cy="901700"/>
          </a:xfrm>
          <a:noFill/>
        </p:spPr>
        <p:txBody>
          <a:bodyPr/>
          <a:lstStyle>
            <a:lvl1pPr marL="0" indent="0" algn="ctr">
              <a:buFontTx/>
              <a:buNone/>
              <a:defRPr sz="2000" b="0">
                <a:solidFill>
                  <a:schemeClr val="accent1"/>
                </a:solidFill>
              </a:defRPr>
            </a:lvl1pPr>
          </a:lstStyle>
          <a:p>
            <a:r>
              <a:rPr lang="en-US" dirty="0"/>
              <a:t>Click to edit subtitle</a:t>
            </a:r>
          </a:p>
        </p:txBody>
      </p:sp>
      <p:sp>
        <p:nvSpPr>
          <p:cNvPr id="9" name="Rectangle 3">
            <a:extLst>
              <a:ext uri="{FF2B5EF4-FFF2-40B4-BE49-F238E27FC236}">
                <a16:creationId xmlns:a16="http://schemas.microsoft.com/office/drawing/2014/main" id="{FFF9CC44-1C7F-715D-1F4F-C81477D2ADD6}"/>
              </a:ext>
            </a:extLst>
          </p:cNvPr>
          <p:cNvSpPr>
            <a:spLocks noGrp="1" noChangeArrowheads="1"/>
          </p:cNvSpPr>
          <p:nvPr>
            <p:ph type="ctrTitle" hasCustomPrompt="1"/>
          </p:nvPr>
        </p:nvSpPr>
        <p:spPr>
          <a:xfrm>
            <a:off x="772338" y="1130301"/>
            <a:ext cx="7599324" cy="1206499"/>
          </a:xfrm>
          <a:noFill/>
        </p:spPr>
        <p:txBody>
          <a:bodyPr anchor="b" anchorCtr="0"/>
          <a:lstStyle>
            <a:lvl1pPr algn="ctr">
              <a:defRPr sz="4000">
                <a:solidFill>
                  <a:schemeClr val="accent1"/>
                </a:solidFill>
                <a:latin typeface="Calibri" panose="020F0502020204030204" pitchFamily="34" charset="0"/>
                <a:cs typeface="Calibri" panose="020F0502020204030204" pitchFamily="34" charset="0"/>
              </a:defRPr>
            </a:lvl1pPr>
          </a:lstStyle>
          <a:p>
            <a:r>
              <a:rPr lang="en-US" dirty="0"/>
              <a:t>Click to Edit Title</a:t>
            </a:r>
          </a:p>
        </p:txBody>
      </p:sp>
      <p:pic>
        <p:nvPicPr>
          <p:cNvPr id="2" name="Picture 1" descr="Icon&#10;&#10;Description automatically generated">
            <a:extLst>
              <a:ext uri="{FF2B5EF4-FFF2-40B4-BE49-F238E27FC236}">
                <a16:creationId xmlns:a16="http://schemas.microsoft.com/office/drawing/2014/main" id="{78C13A64-6E5D-1463-B734-C28D5D98DE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4" name="Text Placeholder 15">
            <a:extLst>
              <a:ext uri="{FF2B5EF4-FFF2-40B4-BE49-F238E27FC236}">
                <a16:creationId xmlns:a16="http://schemas.microsoft.com/office/drawing/2014/main" id="{00B62FED-BD29-17E5-9D2B-E7360ECD80A3}"/>
              </a:ext>
            </a:extLst>
          </p:cNvPr>
          <p:cNvSpPr>
            <a:spLocks noGrp="1"/>
          </p:cNvSpPr>
          <p:nvPr>
            <p:ph type="body" sz="quarter" idx="10"/>
          </p:nvPr>
        </p:nvSpPr>
        <p:spPr>
          <a:xfrm>
            <a:off x="1473201" y="4353183"/>
            <a:ext cx="5783248" cy="527050"/>
          </a:xfrm>
        </p:spPr>
        <p:txBody>
          <a:bodyPr anchor="ctr" anchorCtr="0"/>
          <a:lstStyle>
            <a:lvl1pPr marL="0" indent="0">
              <a:buNone/>
              <a:defRPr sz="1400" b="0">
                <a:solidFill>
                  <a:schemeClr val="accent1"/>
                </a:solidFill>
              </a:defRPr>
            </a:lvl1pPr>
          </a:lstStyle>
          <a:p>
            <a:pPr lvl="0"/>
            <a:r>
              <a:rPr lang="en-US"/>
              <a:t>Click to edit Master text styles</a:t>
            </a:r>
          </a:p>
        </p:txBody>
      </p:sp>
      <p:sp>
        <p:nvSpPr>
          <p:cNvPr id="5" name="Slide Number Placeholder 5">
            <a:extLst>
              <a:ext uri="{FF2B5EF4-FFF2-40B4-BE49-F238E27FC236}">
                <a16:creationId xmlns:a16="http://schemas.microsoft.com/office/drawing/2014/main" id="{892F79A0-AA50-C346-5713-DE253A069675}"/>
              </a:ext>
            </a:extLst>
          </p:cNvPr>
          <p:cNvSpPr txBox="1">
            <a:spLocks/>
          </p:cNvSpPr>
          <p:nvPr userDrawn="1"/>
        </p:nvSpPr>
        <p:spPr>
          <a:xfrm>
            <a:off x="8572280" y="4445258"/>
            <a:ext cx="395782" cy="342900"/>
          </a:xfrm>
          <a:prstGeom prst="rect">
            <a:avLst/>
          </a:prstGeom>
        </p:spPr>
        <p:txBody>
          <a:bodyPr anchor="ctr" anchorCtr="0"/>
          <a:lstStyle>
            <a:defPPr>
              <a:defRPr lang="en-US"/>
            </a:defPPr>
            <a:lvl1pPr marL="0" algn="r" defTabSz="914400" rtl="0" eaLnBrk="1" latinLnBrk="0" hangingPunct="1">
              <a:defRPr sz="800" b="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b="0" smtClean="0"/>
              <a:pPr/>
              <a:t>‹#›</a:t>
            </a:fld>
            <a:endParaRPr lang="en-US" b="0" dirty="0"/>
          </a:p>
        </p:txBody>
      </p:sp>
      <p:pic>
        <p:nvPicPr>
          <p:cNvPr id="10" name="Picture 9" descr="Icon&#10;&#10;Description automatically generated">
            <a:extLst>
              <a:ext uri="{FF2B5EF4-FFF2-40B4-BE49-F238E27FC236}">
                <a16:creationId xmlns:a16="http://schemas.microsoft.com/office/drawing/2014/main" id="{9DCC0B8B-EBA0-D45D-F4C2-BB44C49692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547" y="4490242"/>
            <a:ext cx="628523" cy="252933"/>
          </a:xfrm>
          <a:prstGeom prst="rect">
            <a:avLst/>
          </a:prstGeom>
        </p:spPr>
      </p:pic>
      <p:sp>
        <p:nvSpPr>
          <p:cNvPr id="11" name="Rectangle 10">
            <a:extLst>
              <a:ext uri="{FF2B5EF4-FFF2-40B4-BE49-F238E27FC236}">
                <a16:creationId xmlns:a16="http://schemas.microsoft.com/office/drawing/2014/main" id="{685EC871-B307-0E73-DB55-D9C3F6321686}"/>
              </a:ext>
            </a:extLst>
          </p:cNvPr>
          <p:cNvSpPr/>
          <p:nvPr userDrawn="1"/>
        </p:nvSpPr>
        <p:spPr>
          <a:xfrm>
            <a:off x="7839332"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a:t>
            </a:r>
          </a:p>
        </p:txBody>
      </p:sp>
    </p:spTree>
    <p:extLst>
      <p:ext uri="{BB962C8B-B14F-4D97-AF65-F5344CB8AC3E}">
        <p14:creationId xmlns:p14="http://schemas.microsoft.com/office/powerpoint/2010/main" val="3220987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842772"/>
            <a:ext cx="4038600" cy="3741974"/>
          </a:xfrm>
        </p:spPr>
        <p:txBody>
          <a:bodyPr/>
          <a:lstStyle>
            <a:lvl1pPr>
              <a:defRPr sz="24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48200" y="838200"/>
            <a:ext cx="4038600" cy="3741974"/>
          </a:xfrm>
        </p:spPr>
        <p:txBody>
          <a:bodyPr/>
          <a:lstStyle>
            <a:lvl1pPr>
              <a:defRPr sz="24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0"/>
          </p:nvPr>
        </p:nvSpPr>
        <p:spPr/>
        <p:txBody>
          <a:bodyPr/>
          <a:lstStyle>
            <a:lvl1pPr>
              <a:defRPr/>
            </a:lvl1pPr>
          </a:lstStyle>
          <a:p>
            <a:endParaRPr lang="en-US" dirty="0"/>
          </a:p>
        </p:txBody>
      </p:sp>
      <p:sp>
        <p:nvSpPr>
          <p:cNvPr id="10" name="Title 1"/>
          <p:cNvSpPr>
            <a:spLocks noGrp="1"/>
          </p:cNvSpPr>
          <p:nvPr>
            <p:ph type="title" hasCustomPrompt="1"/>
          </p:nvPr>
        </p:nvSpPr>
        <p:spPr>
          <a:xfrm>
            <a:off x="457200" y="73152"/>
            <a:ext cx="8229600" cy="685800"/>
          </a:xfrm>
          <a:noFill/>
        </p:spPr>
        <p:txBody>
          <a:bodyPr/>
          <a:lstStyle>
            <a:lvl1pPr>
              <a:defRPr sz="3200"/>
            </a:lvl1pPr>
          </a:lstStyle>
          <a:p>
            <a:r>
              <a:rPr lang="en-US" dirty="0"/>
              <a:t>Click to Edit Title</a:t>
            </a:r>
          </a:p>
        </p:txBody>
      </p:sp>
      <p:sp>
        <p:nvSpPr>
          <p:cNvPr id="6" name="Slide Number Placeholder 5">
            <a:extLst>
              <a:ext uri="{FF2B5EF4-FFF2-40B4-BE49-F238E27FC236}">
                <a16:creationId xmlns:a16="http://schemas.microsoft.com/office/drawing/2014/main" id="{A785448F-79A1-C1A9-67E2-FBC304449C1D}"/>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795337"/>
            <a:ext cx="4040188" cy="479822"/>
          </a:xfrm>
        </p:spPr>
        <p:txBody>
          <a:bodyPr anchor="b"/>
          <a:lstStyle>
            <a:lvl1pPr marL="0" indent="0">
              <a:buNone/>
              <a:defRPr sz="2000" b="0" i="1">
                <a:solidFill>
                  <a:schemeClr val="accent2">
                    <a:lumMod val="50000"/>
                  </a:schemeClr>
                </a:solidFill>
                <a:latin typeface="Georgia" panose="02040502050405020303" pitchFamily="18"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hasCustomPrompt="1"/>
          </p:nvPr>
        </p:nvSpPr>
        <p:spPr>
          <a:xfrm>
            <a:off x="457201" y="1294208"/>
            <a:ext cx="4040188" cy="3201591"/>
          </a:xfrm>
        </p:spPr>
        <p:txBody>
          <a:bodyPr/>
          <a:lstStyle>
            <a:lvl1pPr>
              <a:defRPr sz="24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vl6pPr>
              <a:defRPr sz="1600"/>
            </a:lvl6pPr>
            <a:lvl7pPr>
              <a:defRPr sz="1600"/>
            </a:lvl7pPr>
            <a:lvl8pPr>
              <a:defRPr sz="1600"/>
            </a:lvl8pPr>
            <a:lvl9pPr>
              <a:defRPr sz="16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7" y="795337"/>
            <a:ext cx="4041775" cy="479822"/>
          </a:xfrm>
        </p:spPr>
        <p:txBody>
          <a:bodyPr anchor="b"/>
          <a:lstStyle>
            <a:lvl1pPr marL="0" indent="0">
              <a:buNone/>
              <a:defRPr sz="2000" b="0" i="1">
                <a:solidFill>
                  <a:schemeClr val="accent2">
                    <a:lumMod val="50000"/>
                  </a:schemeClr>
                </a:solidFill>
                <a:latin typeface="Georgia" panose="02040502050405020303" pitchFamily="18"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hasCustomPrompt="1"/>
          </p:nvPr>
        </p:nvSpPr>
        <p:spPr>
          <a:xfrm>
            <a:off x="4645027" y="1294208"/>
            <a:ext cx="4041775" cy="3201591"/>
          </a:xfrm>
        </p:spPr>
        <p:txBody>
          <a:bodyPr/>
          <a:lstStyle>
            <a:lvl1pPr>
              <a:defRPr sz="24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vl6pPr>
              <a:defRPr sz="1600"/>
            </a:lvl6pPr>
            <a:lvl7pPr>
              <a:defRPr sz="1600"/>
            </a:lvl7pPr>
            <a:lvl8pPr>
              <a:defRPr sz="1600"/>
            </a:lvl8pPr>
            <a:lvl9pPr>
              <a:defRPr sz="16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10"/>
          </p:nvPr>
        </p:nvSpPr>
        <p:spPr/>
        <p:txBody>
          <a:bodyPr/>
          <a:lstStyle>
            <a:lvl1pPr>
              <a:defRPr/>
            </a:lvl1pPr>
          </a:lstStyle>
          <a:p>
            <a:endParaRPr lang="en-US" dirty="0"/>
          </a:p>
        </p:txBody>
      </p:sp>
      <p:sp>
        <p:nvSpPr>
          <p:cNvPr id="12" name="Title 1"/>
          <p:cNvSpPr>
            <a:spLocks noGrp="1"/>
          </p:cNvSpPr>
          <p:nvPr>
            <p:ph type="title" hasCustomPrompt="1"/>
          </p:nvPr>
        </p:nvSpPr>
        <p:spPr>
          <a:xfrm>
            <a:off x="457200" y="73152"/>
            <a:ext cx="8229600" cy="685800"/>
          </a:xfrm>
          <a:noFill/>
        </p:spPr>
        <p:txBody>
          <a:bodyPr/>
          <a:lstStyle>
            <a:lvl1pPr>
              <a:defRPr sz="3200"/>
            </a:lvl1pPr>
          </a:lstStyle>
          <a:p>
            <a:r>
              <a:rPr lang="en-US" dirty="0"/>
              <a:t>Click to Edit Title</a:t>
            </a:r>
          </a:p>
        </p:txBody>
      </p:sp>
      <p:sp>
        <p:nvSpPr>
          <p:cNvPr id="8" name="Slide Number Placeholder 5">
            <a:extLst>
              <a:ext uri="{FF2B5EF4-FFF2-40B4-BE49-F238E27FC236}">
                <a16:creationId xmlns:a16="http://schemas.microsoft.com/office/drawing/2014/main" id="{166ED9E7-A111-CB56-8A61-2CC9CB1F80A3}"/>
              </a:ext>
            </a:extLst>
          </p:cNvPr>
          <p:cNvSpPr>
            <a:spLocks noGrp="1"/>
          </p:cNvSpPr>
          <p:nvPr>
            <p:ph type="sldNum" sz="quarter" idx="11"/>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endParaRPr lang="en-US" dirty="0"/>
          </a:p>
        </p:txBody>
      </p:sp>
      <p:sp>
        <p:nvSpPr>
          <p:cNvPr id="8" name="Title 1"/>
          <p:cNvSpPr>
            <a:spLocks noGrp="1"/>
          </p:cNvSpPr>
          <p:nvPr>
            <p:ph type="title" hasCustomPrompt="1"/>
          </p:nvPr>
        </p:nvSpPr>
        <p:spPr>
          <a:xfrm>
            <a:off x="457200" y="73152"/>
            <a:ext cx="8229600" cy="685800"/>
          </a:xfrm>
          <a:noFill/>
        </p:spPr>
        <p:txBody>
          <a:bodyPr/>
          <a:lstStyle>
            <a:lvl1pPr>
              <a:defRPr sz="3200"/>
            </a:lvl1pPr>
          </a:lstStyle>
          <a:p>
            <a:r>
              <a:rPr lang="en-US" dirty="0"/>
              <a:t>Click to Edit Title</a:t>
            </a:r>
          </a:p>
        </p:txBody>
      </p:sp>
      <p:sp>
        <p:nvSpPr>
          <p:cNvPr id="4" name="Slide Number Placeholder 5">
            <a:extLst>
              <a:ext uri="{FF2B5EF4-FFF2-40B4-BE49-F238E27FC236}">
                <a16:creationId xmlns:a16="http://schemas.microsoft.com/office/drawing/2014/main" id="{9EE09486-7CA4-60D6-B2F4-59EF8FF9A10F}"/>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dirty="0"/>
          </a:p>
        </p:txBody>
      </p:sp>
      <p:sp>
        <p:nvSpPr>
          <p:cNvPr id="4" name="Slide Number Placeholder 5">
            <a:extLst>
              <a:ext uri="{FF2B5EF4-FFF2-40B4-BE49-F238E27FC236}">
                <a16:creationId xmlns:a16="http://schemas.microsoft.com/office/drawing/2014/main" id="{8A5D5A8B-70ED-DE23-4B87-C1C76EF77744}"/>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2" y="848701"/>
            <a:ext cx="3200399" cy="469900"/>
          </a:xfrm>
        </p:spPr>
        <p:txBody>
          <a:bodyPr anchor="ctr" anchorCtr="0"/>
          <a:lstStyle>
            <a:lvl1pPr algn="l">
              <a:defRPr sz="2400" b="0"/>
            </a:lvl1pPr>
          </a:lstStyle>
          <a:p>
            <a:r>
              <a:rPr lang="en-US" dirty="0"/>
              <a:t>Click to Edit Title</a:t>
            </a:r>
          </a:p>
        </p:txBody>
      </p:sp>
      <p:sp>
        <p:nvSpPr>
          <p:cNvPr id="3" name="Content Placeholder 2"/>
          <p:cNvSpPr>
            <a:spLocks noGrp="1"/>
          </p:cNvSpPr>
          <p:nvPr>
            <p:ph idx="1" hasCustomPrompt="1"/>
          </p:nvPr>
        </p:nvSpPr>
        <p:spPr>
          <a:xfrm>
            <a:off x="4114802" y="573781"/>
            <a:ext cx="4352924" cy="3684869"/>
          </a:xfrm>
          <a:solidFill>
            <a:schemeClr val="bg1"/>
          </a:solidFill>
          <a:ln>
            <a:noFill/>
          </a:ln>
        </p:spPr>
        <p:txBody>
          <a:bodyPr anchor="ctr" anchorCtr="0"/>
          <a:lstStyle>
            <a:lvl1pPr marL="0" indent="0">
              <a:buNone/>
              <a:defRPr sz="2400">
                <a:solidFill>
                  <a:schemeClr val="tx2"/>
                </a:solidFill>
              </a:defRPr>
            </a:lvl1pPr>
            <a:lvl2pPr marL="457200" indent="0">
              <a:buNone/>
              <a:defRPr sz="2000">
                <a:solidFill>
                  <a:schemeClr val="tx2"/>
                </a:solidFill>
              </a:defRPr>
            </a:lvl2pPr>
            <a:lvl3pPr marL="914400" indent="0">
              <a:buNone/>
              <a:defRPr sz="1800">
                <a:solidFill>
                  <a:schemeClr val="tx2"/>
                </a:solidFill>
              </a:defRPr>
            </a:lvl3pPr>
            <a:lvl4pPr marL="1371600" indent="0">
              <a:buNone/>
              <a:defRPr sz="1600">
                <a:solidFill>
                  <a:schemeClr val="tx2"/>
                </a:solidFill>
              </a:defRPr>
            </a:lvl4pPr>
            <a:lvl5pPr marL="1828800" indent="0">
              <a:buNone/>
              <a:defRPr sz="1600">
                <a:solidFill>
                  <a:schemeClr val="tx2"/>
                </a:solidFill>
              </a:defRPr>
            </a:lvl5pPr>
            <a:lvl6pPr>
              <a:defRPr sz="2000"/>
            </a:lvl6pPr>
            <a:lvl7pPr>
              <a:defRPr sz="2000"/>
            </a:lvl7pPr>
            <a:lvl8pPr>
              <a:defRPr sz="2000"/>
            </a:lvl8pPr>
            <a:lvl9pPr>
              <a:defRPr sz="2000"/>
            </a:lvl9pPr>
          </a:lstStyle>
          <a:p>
            <a:pPr lvl="0"/>
            <a:r>
              <a:rPr lang="en-US" dirty="0"/>
              <a:t>Click to add content</a:t>
            </a:r>
          </a:p>
        </p:txBody>
      </p:sp>
      <p:sp>
        <p:nvSpPr>
          <p:cNvPr id="4" name="Text Placeholder 3"/>
          <p:cNvSpPr>
            <a:spLocks noGrp="1"/>
          </p:cNvSpPr>
          <p:nvPr>
            <p:ph type="body" sz="half" idx="2" hasCustomPrompt="1"/>
          </p:nvPr>
        </p:nvSpPr>
        <p:spPr>
          <a:xfrm>
            <a:off x="457202" y="1385277"/>
            <a:ext cx="3200399" cy="2873373"/>
          </a:xfrm>
        </p:spPr>
        <p:txBody>
          <a:bodyPr/>
          <a:lstStyle>
            <a:lvl1pPr marL="342900" indent="-342900">
              <a:buFont typeface="Arial" panose="020B0604020202020204" pitchFamily="34" charset="0"/>
              <a:buChar char="•"/>
              <a:defRPr sz="2000"/>
            </a:lvl1pPr>
            <a:lvl2pPr marL="628650" indent="-171450">
              <a:buFont typeface="Arial" panose="020B0604020202020204" pitchFamily="34" charset="0"/>
              <a:buChar char="•"/>
              <a:defRPr sz="1600"/>
            </a:lvl2pPr>
            <a:lvl3pPr marL="1085850" indent="-171450">
              <a:buFont typeface="Arial" panose="020B0604020202020204" pitchFamily="34" charset="0"/>
              <a:buChar char="•"/>
              <a:defRPr sz="1100"/>
            </a:lvl3pPr>
            <a:lvl4pPr marL="1543050" indent="-171450">
              <a:buFont typeface="Arial" panose="020B0604020202020204" pitchFamily="34" charset="0"/>
              <a:buChar char="•"/>
              <a:defRPr sz="1050"/>
            </a:lvl4pPr>
            <a:lvl5pPr marL="2000250" indent="-171450">
              <a:buFont typeface="Arial" panose="020B0604020202020204" pitchFamily="34" charset="0"/>
              <a:buChar char="•"/>
              <a:defRPr sz="105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0"/>
          </p:nvPr>
        </p:nvSpPr>
        <p:spPr>
          <a:xfrm>
            <a:off x="457199" y="4363541"/>
            <a:ext cx="2895600" cy="171450"/>
          </a:xfrm>
        </p:spPr>
        <p:txBody>
          <a:bodyPr/>
          <a:lstStyle>
            <a:lvl1pPr>
              <a:defRPr/>
            </a:lvl1pPr>
          </a:lstStyle>
          <a:p>
            <a:endParaRPr lang="en-US" dirty="0"/>
          </a:p>
        </p:txBody>
      </p:sp>
      <p:sp>
        <p:nvSpPr>
          <p:cNvPr id="7" name="Text Placeholder 4">
            <a:extLst>
              <a:ext uri="{FF2B5EF4-FFF2-40B4-BE49-F238E27FC236}">
                <a16:creationId xmlns:a16="http://schemas.microsoft.com/office/drawing/2014/main" id="{024266C0-9442-4818-AACA-0440A92CB4B4}"/>
              </a:ext>
            </a:extLst>
          </p:cNvPr>
          <p:cNvSpPr>
            <a:spLocks noGrp="1"/>
          </p:cNvSpPr>
          <p:nvPr>
            <p:ph type="body" sz="quarter" idx="11" hasCustomPrompt="1"/>
          </p:nvPr>
        </p:nvSpPr>
        <p:spPr>
          <a:xfrm>
            <a:off x="457199" y="526157"/>
            <a:ext cx="3200400" cy="255868"/>
          </a:xfrm>
        </p:spPr>
        <p:txBody>
          <a:bodyPr anchor="b" anchorCtr="0"/>
          <a:lstStyle>
            <a:lvl1pPr marL="0" indent="0">
              <a:buNone/>
              <a:defRPr sz="1100" u="none" baseline="0">
                <a:solidFill>
                  <a:schemeClr val="accent2">
                    <a:lumMod val="50000"/>
                  </a:schemeClr>
                </a:solidFill>
                <a:uFill>
                  <a:solidFill>
                    <a:schemeClr val="accent4"/>
                  </a:solidFill>
                </a:uFill>
              </a:defRPr>
            </a:lvl1pPr>
            <a:lvl2pPr marL="609569" indent="0">
              <a:buNone/>
              <a:defRPr/>
            </a:lvl2pPr>
            <a:lvl3pPr marL="1219139" indent="0">
              <a:buNone/>
              <a:defRPr/>
            </a:lvl3pPr>
            <a:lvl4pPr marL="1828709" indent="0">
              <a:buNone/>
              <a:defRPr/>
            </a:lvl4pPr>
            <a:lvl5pPr marL="2438279" indent="0">
              <a:buNone/>
              <a:defRPr/>
            </a:lvl5pPr>
          </a:lstStyle>
          <a:p>
            <a:pPr lvl="0"/>
            <a:r>
              <a:rPr lang="en-US" dirty="0"/>
              <a:t>CLICK TO EDIT TEXT</a:t>
            </a:r>
          </a:p>
        </p:txBody>
      </p:sp>
      <p:sp>
        <p:nvSpPr>
          <p:cNvPr id="8" name="Slide Number Placeholder 5">
            <a:extLst>
              <a:ext uri="{FF2B5EF4-FFF2-40B4-BE49-F238E27FC236}">
                <a16:creationId xmlns:a16="http://schemas.microsoft.com/office/drawing/2014/main" id="{9A944E0B-FA0A-467B-01E4-A399399DDA3D}"/>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DE42890-AADC-0BC0-6CA3-ED7C048B6D01}"/>
              </a:ext>
            </a:extLst>
          </p:cNvPr>
          <p:cNvSpPr/>
          <p:nvPr userDrawn="1"/>
        </p:nvSpPr>
        <p:spPr bwMode="auto">
          <a:xfrm>
            <a:off x="0" y="4072835"/>
            <a:ext cx="9144000" cy="1070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1"/>
              </a:solidFill>
              <a:effectLst/>
              <a:latin typeface="Arial" charset="0"/>
              <a:ea typeface="ヒラギノ角ゴ Pro W3" pitchFamily="1" charset="-128"/>
            </a:endParaRPr>
          </a:p>
        </p:txBody>
      </p:sp>
      <p:sp>
        <p:nvSpPr>
          <p:cNvPr id="3" name="Picture Placeholder 2"/>
          <p:cNvSpPr>
            <a:spLocks noGrp="1"/>
          </p:cNvSpPr>
          <p:nvPr>
            <p:ph type="pic" idx="1"/>
          </p:nvPr>
        </p:nvSpPr>
        <p:spPr>
          <a:xfrm>
            <a:off x="0" y="0"/>
            <a:ext cx="9144000" cy="4072265"/>
          </a:xfrm>
        </p:spPr>
        <p:txBody>
          <a:bodyPr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pic>
        <p:nvPicPr>
          <p:cNvPr id="2" name="Picture 1" descr="Icon&#10;&#10;Description automatically generated">
            <a:extLst>
              <a:ext uri="{FF2B5EF4-FFF2-40B4-BE49-F238E27FC236}">
                <a16:creationId xmlns:a16="http://schemas.microsoft.com/office/drawing/2014/main" id="{C66EE458-694C-8237-BEB4-31D0B74A91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5" name="Text Placeholder 15">
            <a:extLst>
              <a:ext uri="{FF2B5EF4-FFF2-40B4-BE49-F238E27FC236}">
                <a16:creationId xmlns:a16="http://schemas.microsoft.com/office/drawing/2014/main" id="{1633C46E-35AE-BB8A-3881-B8EF679014C0}"/>
              </a:ext>
            </a:extLst>
          </p:cNvPr>
          <p:cNvSpPr>
            <a:spLocks noGrp="1"/>
          </p:cNvSpPr>
          <p:nvPr>
            <p:ph type="body" sz="quarter" idx="10"/>
          </p:nvPr>
        </p:nvSpPr>
        <p:spPr>
          <a:xfrm>
            <a:off x="1473201" y="4353183"/>
            <a:ext cx="5783248" cy="527050"/>
          </a:xfrm>
        </p:spPr>
        <p:txBody>
          <a:bodyPr anchor="ctr" anchorCtr="0"/>
          <a:lstStyle>
            <a:lvl1pPr marL="0" indent="0">
              <a:buNone/>
              <a:defRPr sz="1400" b="0">
                <a:solidFill>
                  <a:schemeClr val="accent1"/>
                </a:solidFill>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0538CE7F-C3BE-5B7D-9813-50FF880E0223}"/>
              </a:ext>
            </a:extLst>
          </p:cNvPr>
          <p:cNvSpPr txBox="1">
            <a:spLocks/>
          </p:cNvSpPr>
          <p:nvPr userDrawn="1"/>
        </p:nvSpPr>
        <p:spPr>
          <a:xfrm>
            <a:off x="8572280" y="4445258"/>
            <a:ext cx="395782" cy="342900"/>
          </a:xfrm>
          <a:prstGeom prst="rect">
            <a:avLst/>
          </a:prstGeom>
        </p:spPr>
        <p:txBody>
          <a:bodyPr anchor="ctr" anchorCtr="0"/>
          <a:lstStyle>
            <a:defPPr>
              <a:defRPr lang="en-US"/>
            </a:defPPr>
            <a:lvl1pPr marL="0" algn="r" defTabSz="914400" rtl="0" eaLnBrk="1" latinLnBrk="0" hangingPunct="1">
              <a:defRPr sz="800" b="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b="0" smtClean="0"/>
              <a:pPr/>
              <a:t>‹#›</a:t>
            </a:fld>
            <a:endParaRPr lang="en-US" b="0" dirty="0"/>
          </a:p>
        </p:txBody>
      </p:sp>
      <p:pic>
        <p:nvPicPr>
          <p:cNvPr id="7" name="Picture 6" descr="Icon&#10;&#10;Description automatically generated">
            <a:extLst>
              <a:ext uri="{FF2B5EF4-FFF2-40B4-BE49-F238E27FC236}">
                <a16:creationId xmlns:a16="http://schemas.microsoft.com/office/drawing/2014/main" id="{2B25157E-9FAB-E077-37BE-854A3DCC7A3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547" y="4490242"/>
            <a:ext cx="628523" cy="252933"/>
          </a:xfrm>
          <a:prstGeom prst="rect">
            <a:avLst/>
          </a:prstGeom>
        </p:spPr>
      </p:pic>
      <p:sp>
        <p:nvSpPr>
          <p:cNvPr id="8" name="Rectangle 7">
            <a:extLst>
              <a:ext uri="{FF2B5EF4-FFF2-40B4-BE49-F238E27FC236}">
                <a16:creationId xmlns:a16="http://schemas.microsoft.com/office/drawing/2014/main" id="{B3A052A8-5317-10FA-29A0-75EA1657CE9D}"/>
              </a:ext>
            </a:extLst>
          </p:cNvPr>
          <p:cNvSpPr/>
          <p:nvPr userDrawn="1"/>
        </p:nvSpPr>
        <p:spPr>
          <a:xfrm>
            <a:off x="7839332"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A Promis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7557F-2FE6-AC33-761D-CA73283883D0}"/>
              </a:ext>
            </a:extLst>
          </p:cNvPr>
          <p:cNvSpPr/>
          <p:nvPr userDrawn="1"/>
        </p:nvSpPr>
        <p:spPr bwMode="auto">
          <a:xfrm>
            <a:off x="1" y="0"/>
            <a:ext cx="9144000" cy="4077070"/>
          </a:xfrm>
          <a:prstGeom prst="rect">
            <a:avLst/>
          </a:prstGeom>
          <a:solidFill>
            <a:srgbClr val="F7F7F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3" name="Right Triangle 2">
            <a:extLst>
              <a:ext uri="{FF2B5EF4-FFF2-40B4-BE49-F238E27FC236}">
                <a16:creationId xmlns:a16="http://schemas.microsoft.com/office/drawing/2014/main" id="{057DEEDB-F766-E787-856C-92DBA8D1C46D}"/>
              </a:ext>
            </a:extLst>
          </p:cNvPr>
          <p:cNvSpPr/>
          <p:nvPr userDrawn="1"/>
        </p:nvSpPr>
        <p:spPr bwMode="auto">
          <a:xfrm>
            <a:off x="0" y="2771680"/>
            <a:ext cx="5478449" cy="1305390"/>
          </a:xfrm>
          <a:prstGeom prst="r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 name="Rectangle 3">
            <a:extLst>
              <a:ext uri="{FF2B5EF4-FFF2-40B4-BE49-F238E27FC236}">
                <a16:creationId xmlns:a16="http://schemas.microsoft.com/office/drawing/2014/main" id="{70003AE5-3F59-8926-AC61-5DADB87BEF7C}"/>
              </a:ext>
            </a:extLst>
          </p:cNvPr>
          <p:cNvSpPr>
            <a:spLocks noGrp="1" noChangeArrowheads="1"/>
          </p:cNvSpPr>
          <p:nvPr>
            <p:ph type="ctrTitle" hasCustomPrompt="1"/>
          </p:nvPr>
        </p:nvSpPr>
        <p:spPr>
          <a:xfrm>
            <a:off x="772338" y="325761"/>
            <a:ext cx="7599324" cy="663076"/>
          </a:xfrm>
          <a:noFill/>
        </p:spPr>
        <p:txBody>
          <a:bodyPr anchor="b" anchorCtr="0"/>
          <a:lstStyle>
            <a:lvl1pPr algn="ctr">
              <a:defRPr sz="4000">
                <a:solidFill>
                  <a:schemeClr val="accent1"/>
                </a:solidFill>
                <a:latin typeface="Calibri" panose="020F0502020204030204" pitchFamily="34" charset="0"/>
                <a:cs typeface="Calibri" panose="020F0502020204030204" pitchFamily="34" charset="0"/>
              </a:defRPr>
            </a:lvl1pPr>
          </a:lstStyle>
          <a:p>
            <a:r>
              <a:rPr lang="en-US" dirty="0"/>
              <a:t>Click to Edit Title</a:t>
            </a:r>
          </a:p>
        </p:txBody>
      </p:sp>
      <p:sp>
        <p:nvSpPr>
          <p:cNvPr id="18" name="Content Placeholder 17">
            <a:extLst>
              <a:ext uri="{FF2B5EF4-FFF2-40B4-BE49-F238E27FC236}">
                <a16:creationId xmlns:a16="http://schemas.microsoft.com/office/drawing/2014/main" id="{B959EB38-EAF1-93FD-C7C0-380A3299ECB5}"/>
              </a:ext>
            </a:extLst>
          </p:cNvPr>
          <p:cNvSpPr>
            <a:spLocks noGrp="1"/>
          </p:cNvSpPr>
          <p:nvPr>
            <p:ph sz="quarter" idx="11" hasCustomPrompt="1"/>
          </p:nvPr>
        </p:nvSpPr>
        <p:spPr>
          <a:xfrm>
            <a:off x="772337" y="1066430"/>
            <a:ext cx="7599323" cy="2628116"/>
          </a:xfrm>
        </p:spPr>
        <p:txBody>
          <a:bodyPr/>
          <a:lstStyle>
            <a:lvl1pPr marL="0" indent="0" algn="ctr">
              <a:buNone/>
              <a:defRPr/>
            </a:lvl1pPr>
          </a:lstStyle>
          <a:p>
            <a:pPr lvl="0"/>
            <a:r>
              <a:rPr lang="en-US" dirty="0"/>
              <a:t>Click to add content</a:t>
            </a:r>
          </a:p>
        </p:txBody>
      </p:sp>
      <p:pic>
        <p:nvPicPr>
          <p:cNvPr id="4" name="Picture 3" descr="Icon&#10;&#10;Description automatically generated">
            <a:extLst>
              <a:ext uri="{FF2B5EF4-FFF2-40B4-BE49-F238E27FC236}">
                <a16:creationId xmlns:a16="http://schemas.microsoft.com/office/drawing/2014/main" id="{425B2BF2-8AAD-F84B-A55B-25F283F58A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12" name="Text Placeholder 15">
            <a:extLst>
              <a:ext uri="{FF2B5EF4-FFF2-40B4-BE49-F238E27FC236}">
                <a16:creationId xmlns:a16="http://schemas.microsoft.com/office/drawing/2014/main" id="{7EC0DF60-086F-4FB0-64BF-1D114AC26BE0}"/>
              </a:ext>
            </a:extLst>
          </p:cNvPr>
          <p:cNvSpPr>
            <a:spLocks noGrp="1"/>
          </p:cNvSpPr>
          <p:nvPr>
            <p:ph type="body" sz="quarter" idx="10"/>
          </p:nvPr>
        </p:nvSpPr>
        <p:spPr>
          <a:xfrm>
            <a:off x="1473201" y="4353183"/>
            <a:ext cx="5783248" cy="527050"/>
          </a:xfrm>
        </p:spPr>
        <p:txBody>
          <a:bodyPr anchor="ctr" anchorCtr="0"/>
          <a:lstStyle>
            <a:lvl1pPr marL="0" indent="0">
              <a:buNone/>
              <a:defRPr sz="1400" b="0">
                <a:solidFill>
                  <a:schemeClr val="accent1"/>
                </a:solidFill>
              </a:defRPr>
            </a:lvl1pPr>
          </a:lstStyle>
          <a:p>
            <a:pPr lvl="0"/>
            <a:r>
              <a:rPr lang="en-US"/>
              <a:t>Click to edit Master text styles</a:t>
            </a:r>
          </a:p>
        </p:txBody>
      </p:sp>
      <p:sp>
        <p:nvSpPr>
          <p:cNvPr id="13" name="Slide Number Placeholder 5">
            <a:extLst>
              <a:ext uri="{FF2B5EF4-FFF2-40B4-BE49-F238E27FC236}">
                <a16:creationId xmlns:a16="http://schemas.microsoft.com/office/drawing/2014/main" id="{C9094FFC-CEA7-E696-F0DF-10C966EDB559}"/>
              </a:ext>
            </a:extLst>
          </p:cNvPr>
          <p:cNvSpPr txBox="1">
            <a:spLocks/>
          </p:cNvSpPr>
          <p:nvPr userDrawn="1"/>
        </p:nvSpPr>
        <p:spPr>
          <a:xfrm>
            <a:off x="8572280" y="4445258"/>
            <a:ext cx="395782" cy="342900"/>
          </a:xfrm>
          <a:prstGeom prst="rect">
            <a:avLst/>
          </a:prstGeom>
        </p:spPr>
        <p:txBody>
          <a:bodyPr anchor="ctr" anchorCtr="0"/>
          <a:lstStyle>
            <a:defPPr>
              <a:defRPr lang="en-US"/>
            </a:defPPr>
            <a:lvl1pPr marL="0" algn="r" defTabSz="914400" rtl="0" eaLnBrk="1" latinLnBrk="0" hangingPunct="1">
              <a:defRPr sz="800" b="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b="0" smtClean="0"/>
              <a:pPr/>
              <a:t>‹#›</a:t>
            </a:fld>
            <a:endParaRPr lang="en-US" b="0" dirty="0"/>
          </a:p>
        </p:txBody>
      </p:sp>
      <p:pic>
        <p:nvPicPr>
          <p:cNvPr id="14" name="Picture 13" descr="Icon&#10;&#10;Description automatically generated">
            <a:extLst>
              <a:ext uri="{FF2B5EF4-FFF2-40B4-BE49-F238E27FC236}">
                <a16:creationId xmlns:a16="http://schemas.microsoft.com/office/drawing/2014/main" id="{CEBE77CA-C9BE-D0D7-BA0C-502A341E11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547" y="4490242"/>
            <a:ext cx="628523" cy="252933"/>
          </a:xfrm>
          <a:prstGeom prst="rect">
            <a:avLst/>
          </a:prstGeom>
        </p:spPr>
      </p:pic>
      <p:sp>
        <p:nvSpPr>
          <p:cNvPr id="15" name="Rectangle 14">
            <a:extLst>
              <a:ext uri="{FF2B5EF4-FFF2-40B4-BE49-F238E27FC236}">
                <a16:creationId xmlns:a16="http://schemas.microsoft.com/office/drawing/2014/main" id="{093B3263-8B6F-82F9-C80F-DE2CD9218DB8}"/>
              </a:ext>
            </a:extLst>
          </p:cNvPr>
          <p:cNvSpPr/>
          <p:nvPr userDrawn="1"/>
        </p:nvSpPr>
        <p:spPr>
          <a:xfrm>
            <a:off x="7839332"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a:t>
            </a:r>
          </a:p>
        </p:txBody>
      </p:sp>
    </p:spTree>
    <p:extLst>
      <p:ext uri="{BB962C8B-B14F-4D97-AF65-F5344CB8AC3E}">
        <p14:creationId xmlns:p14="http://schemas.microsoft.com/office/powerpoint/2010/main" val="351190136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7413BD5C-C95E-4E77-8047-3BD0E62CEF60}"/>
              </a:ext>
            </a:extLst>
          </p:cNvPr>
          <p:cNvSpPr txBox="1"/>
          <p:nvPr/>
        </p:nvSpPr>
        <p:spPr>
          <a:xfrm>
            <a:off x="1350532" y="3415307"/>
            <a:ext cx="2025704" cy="369332"/>
          </a:xfrm>
          <a:prstGeom prst="rect">
            <a:avLst/>
          </a:prstGeom>
          <a:noFill/>
        </p:spPr>
        <p:txBody>
          <a:bodyPr wrap="square" rtlCol="0">
            <a:spAutoFit/>
          </a:bodyPr>
          <a:lstStyle/>
          <a:p>
            <a:pPr algn="l"/>
            <a:r>
              <a:rPr lang="en-US" sz="1800" b="0" dirty="0" err="1">
                <a:solidFill>
                  <a:schemeClr val="bg1"/>
                </a:solidFill>
              </a:rPr>
              <a:t>CLAconnect.com</a:t>
            </a:r>
            <a:endParaRPr lang="en-US" sz="1800" b="0" dirty="0">
              <a:solidFill>
                <a:schemeClr val="bg1"/>
              </a:solidFill>
            </a:endParaRPr>
          </a:p>
        </p:txBody>
      </p:sp>
      <p:pic>
        <p:nvPicPr>
          <p:cNvPr id="22" name="Picture 21">
            <a:hlinkClick r:id="rId2"/>
            <a:extLst>
              <a:ext uri="{FF2B5EF4-FFF2-40B4-BE49-F238E27FC236}">
                <a16:creationId xmlns:a16="http://schemas.microsoft.com/office/drawing/2014/main" id="{5260E43D-7C6D-46A8-976B-EEBA496DE448}"/>
              </a:ext>
            </a:extLst>
          </p:cNvPr>
          <p:cNvPicPr>
            <a:picLocks noChangeAspect="1"/>
          </p:cNvPicPr>
          <p:nvPr/>
        </p:nvPicPr>
        <p:blipFill>
          <a:blip r:embed="rId3" cstate="print">
            <a:alphaModFix amt="80000"/>
            <a:extLst>
              <a:ext uri="{28A0092B-C50C-407E-A947-70E740481C1C}">
                <a14:useLocalDpi xmlns:a14="http://schemas.microsoft.com/office/drawing/2010/main"/>
              </a:ext>
            </a:extLst>
          </a:blip>
          <a:stretch>
            <a:fillRect/>
          </a:stretch>
        </p:blipFill>
        <p:spPr>
          <a:xfrm>
            <a:off x="2259160" y="3876797"/>
            <a:ext cx="229981" cy="229981"/>
          </a:xfrm>
          <a:prstGeom prst="rect">
            <a:avLst/>
          </a:prstGeom>
        </p:spPr>
      </p:pic>
      <p:pic>
        <p:nvPicPr>
          <p:cNvPr id="23" name="Picture 22">
            <a:hlinkClick r:id="rId4"/>
            <a:extLst>
              <a:ext uri="{FF2B5EF4-FFF2-40B4-BE49-F238E27FC236}">
                <a16:creationId xmlns:a16="http://schemas.microsoft.com/office/drawing/2014/main" id="{ADE720D9-B778-475B-97D6-F2526B90F17A}"/>
              </a:ext>
            </a:extLst>
          </p:cNvPr>
          <p:cNvPicPr>
            <a:picLocks noChangeAspect="1"/>
          </p:cNvPicPr>
          <p:nvPr/>
        </p:nvPicPr>
        <p:blipFill>
          <a:blip r:embed="rId5">
            <a:alphaModFix amt="80000"/>
            <a:extLst>
              <a:ext uri="{28A0092B-C50C-407E-A947-70E740481C1C}">
                <a14:useLocalDpi xmlns:a14="http://schemas.microsoft.com/office/drawing/2010/main"/>
              </a:ext>
            </a:extLst>
          </a:blip>
          <a:stretch>
            <a:fillRect/>
          </a:stretch>
        </p:blipFill>
        <p:spPr>
          <a:xfrm>
            <a:off x="1845211" y="3877239"/>
            <a:ext cx="229096" cy="229096"/>
          </a:xfrm>
          <a:prstGeom prst="rect">
            <a:avLst/>
          </a:prstGeom>
        </p:spPr>
      </p:pic>
      <p:pic>
        <p:nvPicPr>
          <p:cNvPr id="24" name="Picture 23">
            <a:hlinkClick r:id="rId6"/>
            <a:extLst>
              <a:ext uri="{FF2B5EF4-FFF2-40B4-BE49-F238E27FC236}">
                <a16:creationId xmlns:a16="http://schemas.microsoft.com/office/drawing/2014/main" id="{DED96B5A-AEDD-460B-B22F-74A95671E842}"/>
              </a:ext>
            </a:extLst>
          </p:cNvPr>
          <p:cNvPicPr>
            <a:picLocks noChangeAspect="1"/>
          </p:cNvPicPr>
          <p:nvPr/>
        </p:nvPicPr>
        <p:blipFill>
          <a:blip r:embed="rId7">
            <a:alphaModFix amt="80000"/>
            <a:extLst>
              <a:ext uri="{28A0092B-C50C-407E-A947-70E740481C1C}">
                <a14:useLocalDpi xmlns:a14="http://schemas.microsoft.com/office/drawing/2010/main"/>
              </a:ext>
            </a:extLst>
          </a:blip>
          <a:stretch>
            <a:fillRect/>
          </a:stretch>
        </p:blipFill>
        <p:spPr>
          <a:xfrm>
            <a:off x="1437639" y="3880428"/>
            <a:ext cx="222718" cy="222718"/>
          </a:xfrm>
          <a:prstGeom prst="rect">
            <a:avLst/>
          </a:prstGeom>
        </p:spPr>
      </p:pic>
      <p:pic>
        <p:nvPicPr>
          <p:cNvPr id="25" name="Picture 24">
            <a:hlinkClick r:id="rId8"/>
            <a:extLst>
              <a:ext uri="{FF2B5EF4-FFF2-40B4-BE49-F238E27FC236}">
                <a16:creationId xmlns:a16="http://schemas.microsoft.com/office/drawing/2014/main" id="{5565F02C-D834-4BEE-962B-FA495659FD5B}"/>
              </a:ext>
            </a:extLst>
          </p:cNvPr>
          <p:cNvPicPr>
            <a:picLocks noChangeAspect="1"/>
          </p:cNvPicPr>
          <p:nvPr/>
        </p:nvPicPr>
        <p:blipFill>
          <a:blip r:embed="rId9" cstate="print">
            <a:alphaModFix amt="80000"/>
            <a:extLst>
              <a:ext uri="{28A0092B-C50C-407E-A947-70E740481C1C}">
                <a14:useLocalDpi xmlns:a14="http://schemas.microsoft.com/office/drawing/2010/main"/>
              </a:ext>
            </a:extLst>
          </a:blip>
          <a:stretch>
            <a:fillRect/>
          </a:stretch>
        </p:blipFill>
        <p:spPr>
          <a:xfrm>
            <a:off x="2673996" y="3900779"/>
            <a:ext cx="257913" cy="182015"/>
          </a:xfrm>
          <a:prstGeom prst="rect">
            <a:avLst/>
          </a:prstGeom>
        </p:spPr>
      </p:pic>
      <p:pic>
        <p:nvPicPr>
          <p:cNvPr id="26" name="Picture 25">
            <a:hlinkClick r:id="rId10"/>
            <a:extLst>
              <a:ext uri="{FF2B5EF4-FFF2-40B4-BE49-F238E27FC236}">
                <a16:creationId xmlns:a16="http://schemas.microsoft.com/office/drawing/2014/main" id="{50B798DB-1C2E-4160-BA72-C4628406A873}"/>
              </a:ext>
            </a:extLst>
          </p:cNvPr>
          <p:cNvPicPr>
            <a:picLocks noChangeAspect="1"/>
          </p:cNvPicPr>
          <p:nvPr/>
        </p:nvPicPr>
        <p:blipFill>
          <a:blip r:embed="rId11" cstate="print">
            <a:alphaModFix amt="80000"/>
            <a:extLst>
              <a:ext uri="{28A0092B-C50C-407E-A947-70E740481C1C}">
                <a14:useLocalDpi xmlns:a14="http://schemas.microsoft.com/office/drawing/2010/main"/>
              </a:ext>
            </a:extLst>
          </a:blip>
          <a:stretch>
            <a:fillRect/>
          </a:stretch>
        </p:blipFill>
        <p:spPr>
          <a:xfrm>
            <a:off x="3116761" y="3876797"/>
            <a:ext cx="229981" cy="229981"/>
          </a:xfrm>
          <a:prstGeom prst="rect">
            <a:avLst/>
          </a:prstGeom>
        </p:spPr>
      </p:pic>
      <p:sp>
        <p:nvSpPr>
          <p:cNvPr id="18" name="Content Placeholder 3"/>
          <p:cNvSpPr>
            <a:spLocks noGrp="1"/>
          </p:cNvSpPr>
          <p:nvPr>
            <p:ph sz="half" idx="2" hasCustomPrompt="1"/>
          </p:nvPr>
        </p:nvSpPr>
        <p:spPr>
          <a:xfrm>
            <a:off x="1350532" y="326018"/>
            <a:ext cx="4210049" cy="2590800"/>
          </a:xfrm>
          <a:noFill/>
        </p:spPr>
        <p:txBody>
          <a:bodyPr anchor="ctr" anchorCtr="0"/>
          <a:lstStyle>
            <a:lvl1pPr marL="0" indent="3175">
              <a:spcBef>
                <a:spcPts val="0"/>
              </a:spcBef>
              <a:buNone/>
              <a:defRPr sz="2400" b="0" i="1">
                <a:solidFill>
                  <a:schemeClr val="bg1"/>
                </a:solidFill>
                <a:latin typeface="Georgia" panose="02040502050405020303" pitchFamily="18" charset="0"/>
              </a:defRPr>
            </a:lvl1pPr>
            <a:lvl2pPr marL="0" indent="3175">
              <a:spcBef>
                <a:spcPts val="0"/>
              </a:spcBef>
              <a:buNone/>
              <a:defRPr sz="1800" b="0">
                <a:solidFill>
                  <a:schemeClr val="bg1"/>
                </a:solidFill>
              </a:defRPr>
            </a:lvl2pPr>
            <a:lvl3pPr marL="0" indent="3175">
              <a:spcBef>
                <a:spcPts val="0"/>
              </a:spcBef>
              <a:buNone/>
              <a:defRPr sz="1600" b="0">
                <a:solidFill>
                  <a:schemeClr val="bg1"/>
                </a:solidFill>
              </a:defRPr>
            </a:lvl3pPr>
            <a:lvl4pPr marL="3175" indent="-3175">
              <a:spcBef>
                <a:spcPts val="0"/>
              </a:spcBef>
              <a:buNone/>
              <a:defRPr sz="1400" b="0">
                <a:solidFill>
                  <a:schemeClr val="bg1"/>
                </a:solidFill>
              </a:defRPr>
            </a:lvl4pPr>
            <a:lvl5pPr marL="0" indent="3175">
              <a:spcBef>
                <a:spcPts val="0"/>
              </a:spcBef>
              <a:buNone/>
              <a:defRPr sz="1400" b="0">
                <a:solidFill>
                  <a:schemeClr val="bg1"/>
                </a:solidFill>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icture 2" descr="Icon&#10;&#10;Description automatically generated">
            <a:extLst>
              <a:ext uri="{FF2B5EF4-FFF2-40B4-BE49-F238E27FC236}">
                <a16:creationId xmlns:a16="http://schemas.microsoft.com/office/drawing/2014/main" id="{6F5E5BBF-B944-4DAB-A437-A06804C4B26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75440" y="3415307"/>
            <a:ext cx="694944" cy="694944"/>
          </a:xfrm>
          <a:prstGeom prst="rect">
            <a:avLst/>
          </a:prstGeom>
        </p:spPr>
      </p:pic>
      <p:sp>
        <p:nvSpPr>
          <p:cNvPr id="13" name="TextBox 12">
            <a:extLst>
              <a:ext uri="{FF2B5EF4-FFF2-40B4-BE49-F238E27FC236}">
                <a16:creationId xmlns:a16="http://schemas.microsoft.com/office/drawing/2014/main" id="{295DD8B1-608A-4A28-9870-155B6669A98C}"/>
              </a:ext>
            </a:extLst>
          </p:cNvPr>
          <p:cNvSpPr txBox="1"/>
          <p:nvPr/>
        </p:nvSpPr>
        <p:spPr>
          <a:xfrm>
            <a:off x="1321036" y="4285449"/>
            <a:ext cx="6497652" cy="276999"/>
          </a:xfrm>
          <a:prstGeom prst="rect">
            <a:avLst/>
          </a:prstGeom>
          <a:noFill/>
        </p:spPr>
        <p:txBody>
          <a:bodyPr wrap="square" rtlCol="0">
            <a:spAutoFit/>
          </a:bodyPr>
          <a:lstStyle/>
          <a:p>
            <a:pPr algn="l"/>
            <a:r>
              <a:rPr lang="en-US" sz="1200" spc="50" baseline="0" dirty="0">
                <a:solidFill>
                  <a:schemeClr val="bg1"/>
                </a:solidFill>
              </a:rPr>
              <a:t>CPAs  |  CONSULTANTS  |  WEALTH ADVISORS</a:t>
            </a:r>
          </a:p>
        </p:txBody>
      </p:sp>
      <p:sp>
        <p:nvSpPr>
          <p:cNvPr id="14" name="Rectangle 13">
            <a:extLst>
              <a:ext uri="{FF2B5EF4-FFF2-40B4-BE49-F238E27FC236}">
                <a16:creationId xmlns:a16="http://schemas.microsoft.com/office/drawing/2014/main" id="{6B473FB1-4CB4-448D-B70B-E88D902883D4}"/>
              </a:ext>
            </a:extLst>
          </p:cNvPr>
          <p:cNvSpPr/>
          <p:nvPr/>
        </p:nvSpPr>
        <p:spPr>
          <a:xfrm>
            <a:off x="1321035" y="4509592"/>
            <a:ext cx="6807711"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0" dirty="0">
                <a:solidFill>
                  <a:schemeClr val="bg1"/>
                </a:solidFill>
                <a:latin typeface="Calibri" panose="020F0502020204030204" pitchFamily="34" charset="0"/>
                <a:cs typeface="Calibri" panose="020F0502020204030204" pitchFamily="34" charset="0"/>
              </a:rPr>
              <a:t>©2023 CliftonLarsonAllen LLP. CLA (CliftonLarsonAllen LLP) </a:t>
            </a:r>
            <a:r>
              <a:rPr lang="en-US" sz="800" b="0" i="0" kern="1200" dirty="0">
                <a:solidFill>
                  <a:schemeClr val="bg1"/>
                </a:solidFill>
                <a:latin typeface="Calibri" panose="020F0502020204030204" pitchFamily="34" charset="0"/>
                <a:ea typeface="+mn-ea"/>
                <a:cs typeface="Calibri" panose="020F0502020204030204" pitchFamily="34" charset="0"/>
              </a:rPr>
              <a:t>is an </a:t>
            </a:r>
            <a:r>
              <a:rPr lang="en-US" sz="800" b="0" i="0" dirty="0">
                <a:solidFill>
                  <a:schemeClr val="bg1"/>
                </a:solidFill>
                <a:latin typeface="Calibri" panose="020F0502020204030204" pitchFamily="34" charset="0"/>
                <a:cs typeface="Calibri" panose="020F0502020204030204" pitchFamily="34" charset="0"/>
              </a:rPr>
              <a:t>independent network member of CLA Global. See </a:t>
            </a:r>
            <a:r>
              <a:rPr lang="en-US" sz="800" b="0" i="0" dirty="0">
                <a:solidFill>
                  <a:schemeClr val="bg1"/>
                </a:solidFill>
                <a:latin typeface="Calibri" panose="020F0502020204030204" pitchFamily="34" charset="0"/>
                <a:cs typeface="Calibri" panose="020F0502020204030204" pitchFamily="34" charset="0"/>
                <a:hlinkClick r:id="rId13" action="ppaction://hlinkfile">
                  <a:extLst>
                    <a:ext uri="{A12FA001-AC4F-418D-AE19-62706E023703}">
                      <ahyp:hlinkClr xmlns:ahyp="http://schemas.microsoft.com/office/drawing/2018/hyperlinkcolor" val="tx"/>
                    </a:ext>
                  </a:extLst>
                </a:hlinkClick>
              </a:rPr>
              <a:t>CLAglobal.com/disclaimer</a:t>
            </a:r>
            <a:r>
              <a:rPr lang="en-US" sz="800" b="0" i="0" dirty="0">
                <a:solidFill>
                  <a:schemeClr val="bg1"/>
                </a:solidFill>
                <a:latin typeface="Calibri" panose="020F0502020204030204" pitchFamily="34" charset="0"/>
                <a:cs typeface="Calibri" panose="020F0502020204030204" pitchFamily="34" charset="0"/>
              </a:rPr>
              <a:t>. </a:t>
            </a:r>
            <a:br>
              <a:rPr lang="en-US" sz="800" b="0" i="0" dirty="0">
                <a:solidFill>
                  <a:schemeClr val="bg1"/>
                </a:solidFill>
                <a:latin typeface="Calibri" panose="020F0502020204030204" pitchFamily="34" charset="0"/>
                <a:cs typeface="Calibri" panose="020F0502020204030204" pitchFamily="34" charset="0"/>
              </a:rPr>
            </a:br>
            <a:r>
              <a:rPr lang="en-US" sz="800" b="0" i="0" dirty="0">
                <a:solidFill>
                  <a:schemeClr val="bg1"/>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pic>
        <p:nvPicPr>
          <p:cNvPr id="2" name="Picture 1">
            <a:extLst>
              <a:ext uri="{FF2B5EF4-FFF2-40B4-BE49-F238E27FC236}">
                <a16:creationId xmlns:a16="http://schemas.microsoft.com/office/drawing/2014/main" id="{06715630-EFE2-7585-B06D-D17E68539F1E}"/>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373998" y="3437167"/>
            <a:ext cx="697827" cy="694944"/>
          </a:xfrm>
          <a:prstGeom prst="rect">
            <a:avLst/>
          </a:prstGeom>
        </p:spPr>
      </p:pic>
      <p:sp>
        <p:nvSpPr>
          <p:cNvPr id="4" name="Slide Number Placeholder 5">
            <a:extLst>
              <a:ext uri="{FF2B5EF4-FFF2-40B4-BE49-F238E27FC236}">
                <a16:creationId xmlns:a16="http://schemas.microsoft.com/office/drawing/2014/main" id="{F98635D6-ECD1-6C8C-F52B-300D368D46BA}"/>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bg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ponsor 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95F85E-9141-4318-A4CA-0B2733575B8A}"/>
              </a:ext>
            </a:extLst>
          </p:cNvPr>
          <p:cNvPicPr>
            <a:picLocks noChangeAspect="1"/>
          </p:cNvPicPr>
          <p:nvPr/>
        </p:nvPicPr>
        <p:blipFill>
          <a:blip r:embed="rId2">
            <a:extLst>
              <a:ext uri="{28A0092B-C50C-407E-A947-70E740481C1C}">
                <a14:useLocalDpi xmlns:a14="http://schemas.microsoft.com/office/drawing/2010/main" val="0"/>
              </a:ext>
            </a:extLst>
          </a:blip>
          <a:srcRect t="9013" b="9013"/>
          <a:stretch/>
        </p:blipFill>
        <p:spPr>
          <a:xfrm>
            <a:off x="0" y="0"/>
            <a:ext cx="9144000" cy="4203290"/>
          </a:xfrm>
          <a:prstGeom prst="rect">
            <a:avLst/>
          </a:prstGeom>
        </p:spPr>
      </p:pic>
      <p:pic>
        <p:nvPicPr>
          <p:cNvPr id="24" name="Picture 23">
            <a:extLst>
              <a:ext uri="{FF2B5EF4-FFF2-40B4-BE49-F238E27FC236}">
                <a16:creationId xmlns:a16="http://schemas.microsoft.com/office/drawing/2014/main" id="{D48EE3AD-BB26-46C1-A0B3-79A76397E6A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60564" y="4489898"/>
            <a:ext cx="1880421" cy="470105"/>
          </a:xfrm>
          <a:prstGeom prst="rect">
            <a:avLst/>
          </a:prstGeom>
        </p:spPr>
      </p:pic>
      <p:pic>
        <p:nvPicPr>
          <p:cNvPr id="25" name="Picture 24">
            <a:extLst>
              <a:ext uri="{FF2B5EF4-FFF2-40B4-BE49-F238E27FC236}">
                <a16:creationId xmlns:a16="http://schemas.microsoft.com/office/drawing/2014/main" id="{4357834C-AECE-4692-A62C-184B1159CB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3014" y="4445378"/>
            <a:ext cx="561467" cy="559146"/>
          </a:xfrm>
          <a:prstGeom prst="rect">
            <a:avLst/>
          </a:prstGeom>
        </p:spPr>
      </p:pic>
      <p:sp>
        <p:nvSpPr>
          <p:cNvPr id="2" name="Rectangle 1">
            <a:extLst>
              <a:ext uri="{FF2B5EF4-FFF2-40B4-BE49-F238E27FC236}">
                <a16:creationId xmlns:a16="http://schemas.microsoft.com/office/drawing/2014/main" id="{91ABBA9C-B6F3-C868-9E62-C719F2339381}"/>
              </a:ext>
            </a:extLst>
          </p:cNvPr>
          <p:cNvSpPr/>
          <p:nvPr userDrawn="1"/>
        </p:nvSpPr>
        <p:spPr bwMode="auto">
          <a:xfrm>
            <a:off x="0" y="0"/>
            <a:ext cx="9142644" cy="4203290"/>
          </a:xfrm>
          <a:prstGeom prst="rect">
            <a:avLst/>
          </a:prstGeom>
          <a:solidFill>
            <a:schemeClr val="accent1">
              <a:alpha val="7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 name="Rectangle 4">
            <a:extLst>
              <a:ext uri="{FF2B5EF4-FFF2-40B4-BE49-F238E27FC236}">
                <a16:creationId xmlns:a16="http://schemas.microsoft.com/office/drawing/2014/main" id="{2DF0BD17-98A6-C185-B0A9-3DDA744C2729}"/>
              </a:ext>
            </a:extLst>
          </p:cNvPr>
          <p:cNvSpPr>
            <a:spLocks noGrp="1" noChangeArrowheads="1"/>
          </p:cNvSpPr>
          <p:nvPr>
            <p:ph type="subTitle" idx="1" hasCustomPrompt="1"/>
          </p:nvPr>
        </p:nvSpPr>
        <p:spPr>
          <a:xfrm>
            <a:off x="620219" y="2571750"/>
            <a:ext cx="7903563" cy="367202"/>
          </a:xfrm>
          <a:noFill/>
        </p:spPr>
        <p:txBody>
          <a:bodyPr/>
          <a:lstStyle>
            <a:lvl1pPr marL="0" indent="0" algn="ctr">
              <a:buFontTx/>
              <a:buNone/>
              <a:defRPr sz="2000" b="0">
                <a:solidFill>
                  <a:schemeClr val="bg1"/>
                </a:solidFill>
                <a:latin typeface="Calibri" panose="020F0502020204030204" pitchFamily="34" charset="0"/>
                <a:cs typeface="Calibri" panose="020F0502020204030204" pitchFamily="34" charset="0"/>
              </a:defRPr>
            </a:lvl1pPr>
          </a:lstStyle>
          <a:p>
            <a:r>
              <a:rPr lang="en-US" dirty="0"/>
              <a:t>Click to edit subtitle</a:t>
            </a:r>
          </a:p>
        </p:txBody>
      </p:sp>
      <p:sp>
        <p:nvSpPr>
          <p:cNvPr id="5" name="Title 1">
            <a:extLst>
              <a:ext uri="{FF2B5EF4-FFF2-40B4-BE49-F238E27FC236}">
                <a16:creationId xmlns:a16="http://schemas.microsoft.com/office/drawing/2014/main" id="{447ED337-202C-2C92-EB17-73C3BDBA5CD8}"/>
              </a:ext>
            </a:extLst>
          </p:cNvPr>
          <p:cNvSpPr>
            <a:spLocks noGrp="1"/>
          </p:cNvSpPr>
          <p:nvPr>
            <p:ph type="title" hasCustomPrompt="1"/>
          </p:nvPr>
        </p:nvSpPr>
        <p:spPr>
          <a:xfrm>
            <a:off x="620220" y="1065884"/>
            <a:ext cx="7903561" cy="1394460"/>
          </a:xfrm>
          <a:noFill/>
        </p:spPr>
        <p:txBody>
          <a:bodyPr anchor="b"/>
          <a:lstStyle>
            <a:lvl1pPr algn="ctr">
              <a:defRPr sz="4000">
                <a:solidFill>
                  <a:schemeClr val="bg1"/>
                </a:solidFill>
                <a:latin typeface="Calibri" panose="020F0502020204030204" pitchFamily="34" charset="0"/>
                <a:cs typeface="Calibri" panose="020F0502020204030204" pitchFamily="34" charset="0"/>
              </a:defRPr>
            </a:lvl1pPr>
          </a:lstStyle>
          <a:p>
            <a:r>
              <a:rPr lang="en-US" dirty="0"/>
              <a:t>Click to Edit Title</a:t>
            </a:r>
          </a:p>
        </p:txBody>
      </p:sp>
      <p:sp>
        <p:nvSpPr>
          <p:cNvPr id="6" name="TextBox 5">
            <a:extLst>
              <a:ext uri="{FF2B5EF4-FFF2-40B4-BE49-F238E27FC236}">
                <a16:creationId xmlns:a16="http://schemas.microsoft.com/office/drawing/2014/main" id="{4345A6C7-4369-2814-996F-C18233FD0225}"/>
              </a:ext>
            </a:extLst>
          </p:cNvPr>
          <p:cNvSpPr txBox="1"/>
          <p:nvPr userDrawn="1"/>
        </p:nvSpPr>
        <p:spPr>
          <a:xfrm>
            <a:off x="1097395" y="4635403"/>
            <a:ext cx="1384300" cy="200055"/>
          </a:xfrm>
          <a:prstGeom prst="rect">
            <a:avLst/>
          </a:prstGeom>
          <a:noFill/>
        </p:spPr>
        <p:txBody>
          <a:bodyPr wrap="square" anchor="ctr" anchorCtr="0">
            <a:spAutoFit/>
          </a:bodyPr>
          <a:lstStyle/>
          <a:p>
            <a:pPr algn="l"/>
            <a:r>
              <a:rPr lang="en-US" sz="700" dirty="0">
                <a:solidFill>
                  <a:schemeClr val="accent1"/>
                </a:solidFill>
              </a:rPr>
              <a:t>©2023 CliftonLarsonAllen LLP</a:t>
            </a:r>
          </a:p>
        </p:txBody>
      </p:sp>
    </p:spTree>
    <p:extLst>
      <p:ext uri="{BB962C8B-B14F-4D97-AF65-F5344CB8AC3E}">
        <p14:creationId xmlns:p14="http://schemas.microsoft.com/office/powerpoint/2010/main" val="302574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a:lstStyle>
            <a:lvl1pPr>
              <a:defRPr sz="3200"/>
            </a:lvl1pPr>
          </a:lstStyle>
          <a:p>
            <a:r>
              <a:rPr lang="en-US" dirty="0"/>
              <a:t>Click to Edit Title</a:t>
            </a:r>
          </a:p>
        </p:txBody>
      </p:sp>
      <p:sp>
        <p:nvSpPr>
          <p:cNvPr id="3" name="Content Placeholder 2"/>
          <p:cNvSpPr>
            <a:spLocks noGrp="1"/>
          </p:cNvSpPr>
          <p:nvPr>
            <p:ph idx="1" hasCustomPrompt="1"/>
          </p:nvPr>
        </p:nvSpPr>
        <p:spPr>
          <a:xfrm>
            <a:off x="457200" y="804672"/>
            <a:ext cx="8229600" cy="3672078"/>
          </a:xfrm>
        </p:spPr>
        <p:txBody>
          <a:bodyPr/>
          <a:lstStyle>
            <a:lvl1pPr>
              <a:defRPr sz="24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lvl1pPr>
              <a:defRPr/>
            </a:lvl1pPr>
          </a:lstStyle>
          <a:p>
            <a:endParaRPr lang="en-US" dirty="0">
              <a:solidFill>
                <a:schemeClr val="accent1"/>
              </a:solidFill>
            </a:endParaRPr>
          </a:p>
        </p:txBody>
      </p:sp>
      <p:sp>
        <p:nvSpPr>
          <p:cNvPr id="5" name="Slide Number Placeholder 5">
            <a:extLst>
              <a:ext uri="{FF2B5EF4-FFF2-40B4-BE49-F238E27FC236}">
                <a16:creationId xmlns:a16="http://schemas.microsoft.com/office/drawing/2014/main" id="{3ECEE8F1-6244-75B0-A891-BC86FECC5895}"/>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Sponsored Events Section Header">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03D2850-7462-473A-A983-FE825D006B7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49700" y="485711"/>
            <a:ext cx="1880421" cy="470105"/>
          </a:xfrm>
          <a:prstGeom prst="rect">
            <a:avLst/>
          </a:prstGeom>
        </p:spPr>
      </p:pic>
      <p:pic>
        <p:nvPicPr>
          <p:cNvPr id="21" name="Picture 20">
            <a:extLst>
              <a:ext uri="{FF2B5EF4-FFF2-40B4-BE49-F238E27FC236}">
                <a16:creationId xmlns:a16="http://schemas.microsoft.com/office/drawing/2014/main" id="{3F1EFAD6-87EC-4A99-AA54-4ACE4F4AB9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020" y="441191"/>
            <a:ext cx="561466" cy="559146"/>
          </a:xfrm>
          <a:prstGeom prst="rect">
            <a:avLst/>
          </a:prstGeom>
        </p:spPr>
      </p:pic>
      <p:sp>
        <p:nvSpPr>
          <p:cNvPr id="18" name="Slide Number Placeholder 5"/>
          <p:cNvSpPr>
            <a:spLocks noGrp="1"/>
          </p:cNvSpPr>
          <p:nvPr>
            <p:ph type="sldNum" sz="quarter" idx="4"/>
          </p:nvPr>
        </p:nvSpPr>
        <p:spPr>
          <a:xfrm>
            <a:off x="8686800" y="4800600"/>
            <a:ext cx="395782" cy="342900"/>
          </a:xfrm>
          <a:prstGeom prst="rect">
            <a:avLst/>
          </a:prstGeom>
        </p:spPr>
        <p:txBody>
          <a:bodyPr anchor="ctr" anchorCtr="0"/>
          <a:lstStyle>
            <a:lvl1pPr algn="r">
              <a:defRPr sz="900" b="1">
                <a:solidFill>
                  <a:schemeClr val="bg1"/>
                </a:solidFill>
              </a:defRPr>
            </a:lvl1pPr>
          </a:lstStyle>
          <a:p>
            <a:fld id="{F8E24598-D429-A34B-B4A6-5808099B37D3}" type="slidenum">
              <a:rPr lang="en-US" smtClean="0"/>
              <a:pPr/>
              <a:t>‹#›</a:t>
            </a:fld>
            <a:endParaRPr lang="en-US" dirty="0"/>
          </a:p>
        </p:txBody>
      </p:sp>
      <p:sp>
        <p:nvSpPr>
          <p:cNvPr id="14" name="Rectangle 4"/>
          <p:cNvSpPr>
            <a:spLocks noGrp="1" noChangeArrowheads="1"/>
          </p:cNvSpPr>
          <p:nvPr>
            <p:ph type="subTitle" idx="1" hasCustomPrompt="1"/>
          </p:nvPr>
        </p:nvSpPr>
        <p:spPr>
          <a:xfrm>
            <a:off x="438380" y="2939786"/>
            <a:ext cx="3958129" cy="718139"/>
          </a:xfrm>
          <a:noFill/>
        </p:spPr>
        <p:txBody>
          <a:bodyPr/>
          <a:lstStyle>
            <a:lvl1pPr marL="0" indent="0" algn="l">
              <a:buFontTx/>
              <a:buNone/>
              <a:defRPr sz="1400" b="0">
                <a:solidFill>
                  <a:schemeClr val="accent1"/>
                </a:solidFill>
              </a:defRPr>
            </a:lvl1pPr>
          </a:lstStyle>
          <a:p>
            <a:r>
              <a:rPr lang="en-US" dirty="0"/>
              <a:t>Click to edit subtitle</a:t>
            </a:r>
          </a:p>
        </p:txBody>
      </p:sp>
      <p:sp>
        <p:nvSpPr>
          <p:cNvPr id="15" name="Rectangle 3"/>
          <p:cNvSpPr>
            <a:spLocks noGrp="1" noChangeArrowheads="1"/>
          </p:cNvSpPr>
          <p:nvPr>
            <p:ph type="ctrTitle" hasCustomPrompt="1"/>
          </p:nvPr>
        </p:nvSpPr>
        <p:spPr>
          <a:xfrm>
            <a:off x="438381" y="1715846"/>
            <a:ext cx="3958128" cy="1167503"/>
          </a:xfrm>
          <a:noFill/>
        </p:spPr>
        <p:txBody>
          <a:bodyPr anchor="b" anchorCtr="0"/>
          <a:lstStyle>
            <a:lvl1pPr algn="l">
              <a:defRPr sz="2800">
                <a:solidFill>
                  <a:schemeClr val="accent1"/>
                </a:solidFill>
              </a:defRPr>
            </a:lvl1pPr>
          </a:lstStyle>
          <a:p>
            <a:r>
              <a:rPr lang="en-US" dirty="0"/>
              <a:t>Section Header Layout for Co-Sponsored Events </a:t>
            </a:r>
          </a:p>
        </p:txBody>
      </p:sp>
      <p:sp>
        <p:nvSpPr>
          <p:cNvPr id="25" name="TextBox 24">
            <a:extLst>
              <a:ext uri="{FF2B5EF4-FFF2-40B4-BE49-F238E27FC236}">
                <a16:creationId xmlns:a16="http://schemas.microsoft.com/office/drawing/2014/main" id="{19F03521-D284-4383-B3BB-F003F95FDCE0}"/>
              </a:ext>
            </a:extLst>
          </p:cNvPr>
          <p:cNvSpPr txBox="1"/>
          <p:nvPr/>
        </p:nvSpPr>
        <p:spPr>
          <a:xfrm>
            <a:off x="9448799" y="1955854"/>
            <a:ext cx="2324100" cy="2677656"/>
          </a:xfrm>
          <a:prstGeom prst="rect">
            <a:avLst/>
          </a:prstGeom>
          <a:solidFill>
            <a:schemeClr val="accent3">
              <a:lumMod val="20000"/>
              <a:lumOff val="80000"/>
            </a:schemeClr>
          </a:solidFill>
          <a:ln>
            <a:noFill/>
          </a:ln>
          <a:effectLst/>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200" b="1" baseline="0" dirty="0"/>
              <a:t>To add a sponsor logo:</a:t>
            </a:r>
            <a:endParaRPr lang="en-US" sz="1200" b="0" baseline="0" dirty="0"/>
          </a:p>
          <a:p>
            <a:r>
              <a:rPr lang="en-US" sz="1200" baseline="0" dirty="0"/>
              <a:t>Go to </a:t>
            </a:r>
            <a:r>
              <a:rPr lang="en-US" sz="1200" b="1" baseline="0" dirty="0"/>
              <a:t>View</a:t>
            </a:r>
            <a:r>
              <a:rPr lang="en-US" sz="1200" baseline="0" dirty="0"/>
              <a:t> / </a:t>
            </a:r>
            <a:r>
              <a:rPr lang="en-US" sz="1200" b="1" baseline="0" dirty="0"/>
              <a:t>Slide Master </a:t>
            </a:r>
          </a:p>
          <a:p>
            <a:endParaRPr lang="en-US" sz="1200" b="1" baseline="0" dirty="0"/>
          </a:p>
          <a:p>
            <a:r>
              <a:rPr lang="en-US" sz="1200" baseline="0" dirty="0"/>
              <a:t>right click on </a:t>
            </a:r>
            <a:r>
              <a:rPr lang="en-US" sz="1200" b="1" baseline="0" dirty="0"/>
              <a:t>Add sponsor logo here</a:t>
            </a:r>
            <a:r>
              <a:rPr lang="en-US" sz="1200" baseline="0" dirty="0"/>
              <a:t>, select </a:t>
            </a:r>
            <a:r>
              <a:rPr lang="en-US" sz="1200" b="1" baseline="0" dirty="0"/>
              <a:t>Change picture… </a:t>
            </a:r>
            <a:r>
              <a:rPr lang="en-US" sz="1200" baseline="0" dirty="0"/>
              <a:t>Browse to your saved co-sponsor’s logo and click </a:t>
            </a:r>
            <a:r>
              <a:rPr lang="en-US" sz="1200" b="1" baseline="0" dirty="0"/>
              <a:t>Insert.</a:t>
            </a:r>
          </a:p>
          <a:p>
            <a:endParaRPr lang="en-US" sz="1200" b="1" baseline="0" dirty="0"/>
          </a:p>
          <a:p>
            <a:r>
              <a:rPr lang="en-US" sz="1200" b="0" i="1" baseline="0" dirty="0"/>
              <a:t>or</a:t>
            </a:r>
          </a:p>
          <a:p>
            <a:endParaRPr lang="en-US" sz="1200" b="1" baseline="0" dirty="0"/>
          </a:p>
          <a:p>
            <a:r>
              <a:rPr lang="en-US" sz="1200" b="1" baseline="0" dirty="0"/>
              <a:t>delete </a:t>
            </a:r>
            <a:r>
              <a:rPr lang="en-US" sz="1200" b="0" baseline="0" dirty="0"/>
              <a:t>the </a:t>
            </a:r>
            <a:r>
              <a:rPr lang="en-US" sz="1200" b="1" baseline="0" dirty="0"/>
              <a:t>Add sponsor logo here graphic </a:t>
            </a:r>
            <a:r>
              <a:rPr lang="en-US" sz="1200" b="0" baseline="0" dirty="0"/>
              <a:t>and </a:t>
            </a:r>
            <a:r>
              <a:rPr lang="en-US" sz="1200" b="1" baseline="0" dirty="0"/>
              <a:t>Paste </a:t>
            </a:r>
            <a:r>
              <a:rPr lang="en-US" sz="1200" b="0" baseline="0" dirty="0"/>
              <a:t>in the sponsor logo. Scale and position the logo so it fits in the lower right corner.</a:t>
            </a:r>
            <a:endParaRPr lang="en-US" sz="1200" b="0" dirty="0"/>
          </a:p>
        </p:txBody>
      </p:sp>
      <p:sp>
        <p:nvSpPr>
          <p:cNvPr id="3" name="Slide Number Placeholder 5">
            <a:extLst>
              <a:ext uri="{FF2B5EF4-FFF2-40B4-BE49-F238E27FC236}">
                <a16:creationId xmlns:a16="http://schemas.microsoft.com/office/drawing/2014/main" id="{194A79A8-ED35-4FA2-DF89-F7734DE2E85D}"/>
              </a:ext>
            </a:extLst>
          </p:cNvPr>
          <p:cNvSpPr txBox="1">
            <a:spLocks/>
          </p:cNvSpPr>
          <p:nvPr userDrawn="1"/>
        </p:nvSpPr>
        <p:spPr>
          <a:xfrm>
            <a:off x="8686800" y="4772025"/>
            <a:ext cx="395782" cy="342900"/>
          </a:xfrm>
          <a:prstGeom prst="rect">
            <a:avLst/>
          </a:prstGeom>
        </p:spPr>
        <p:txBody>
          <a:bodyPr anchor="ctr" anchorCtr="0"/>
          <a:lstStyle>
            <a:defPPr>
              <a:defRPr lang="en-US"/>
            </a:defPPr>
            <a:lvl1pPr marL="0" algn="r" defTabSz="914400" rtl="0" eaLnBrk="1" latinLnBrk="0" hangingPunct="1">
              <a:defRPr sz="800" b="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smtClean="0"/>
              <a:pPr/>
              <a:t>‹#›</a:t>
            </a:fld>
            <a:endParaRPr lang="en-US" dirty="0"/>
          </a:p>
        </p:txBody>
      </p:sp>
      <p:pic>
        <p:nvPicPr>
          <p:cNvPr id="4" name="Picture 3">
            <a:extLst>
              <a:ext uri="{FF2B5EF4-FFF2-40B4-BE49-F238E27FC236}">
                <a16:creationId xmlns:a16="http://schemas.microsoft.com/office/drawing/2014/main" id="{3CA4EF7C-703D-B50B-8E58-7C053EAD51E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201" t="-4096" r="31527" b="4096"/>
          <a:stretch/>
        </p:blipFill>
        <p:spPr>
          <a:xfrm>
            <a:off x="5263368" y="0"/>
            <a:ext cx="3880632" cy="5143500"/>
          </a:xfrm>
          <a:prstGeom prst="rect">
            <a:avLst/>
          </a:prstGeom>
        </p:spPr>
      </p:pic>
      <p:sp>
        <p:nvSpPr>
          <p:cNvPr id="2" name="Rectangle 1">
            <a:extLst>
              <a:ext uri="{FF2B5EF4-FFF2-40B4-BE49-F238E27FC236}">
                <a16:creationId xmlns:a16="http://schemas.microsoft.com/office/drawing/2014/main" id="{FE4D29CC-865B-458C-07F8-97EA89A1730B}"/>
              </a:ext>
            </a:extLst>
          </p:cNvPr>
          <p:cNvSpPr/>
          <p:nvPr userDrawn="1"/>
        </p:nvSpPr>
        <p:spPr>
          <a:xfrm>
            <a:off x="104553" y="4772025"/>
            <a:ext cx="59370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kern="1200" dirty="0">
                <a:solidFill>
                  <a:schemeClr val="accent1"/>
                </a:solidFill>
                <a:latin typeface="Calibri" panose="020F0502020204030204" pitchFamily="34" charset="0"/>
                <a:ea typeface="+mn-ea"/>
                <a:cs typeface="Calibri" panose="020F0502020204030204" pitchFamily="34" charset="0"/>
              </a:rPr>
              <a:t>©2023 CliftonLarsonAllen LLP. CLA (CliftonLarsonAllen LLP) is an independent network member of CLA Global. See CLAglobal.com/disclaimer. </a:t>
            </a:r>
            <a:br>
              <a:rPr lang="en-US" sz="700" b="0" i="0" kern="1200" dirty="0">
                <a:solidFill>
                  <a:schemeClr val="accent1"/>
                </a:solidFill>
                <a:latin typeface="Calibri" panose="020F0502020204030204" pitchFamily="34" charset="0"/>
                <a:ea typeface="+mn-ea"/>
                <a:cs typeface="Calibri" panose="020F0502020204030204" pitchFamily="34" charset="0"/>
              </a:rPr>
            </a:br>
            <a:r>
              <a:rPr lang="en-US" sz="700" b="0" i="0" kern="1200" dirty="0">
                <a:solidFill>
                  <a:schemeClr val="accent1"/>
                </a:solidFill>
                <a:latin typeface="Calibri" panose="020F0502020204030204" pitchFamily="34" charset="0"/>
                <a:ea typeface="+mn-ea"/>
                <a:cs typeface="Calibri" panose="020F0502020204030204" pitchFamily="34" charset="0"/>
              </a:rPr>
              <a:t>Investment advisory services are offered through CliftonLarsonAllen Wealth Advisors, LLC, an SEC-registered investment advisor.</a:t>
            </a:r>
          </a:p>
        </p:txBody>
      </p:sp>
    </p:spTree>
    <p:extLst>
      <p:ext uri="{BB962C8B-B14F-4D97-AF65-F5344CB8AC3E}">
        <p14:creationId xmlns:p14="http://schemas.microsoft.com/office/powerpoint/2010/main" val="2754114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Document 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9C0002F-7C2F-DA97-5004-D9700D657B7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5839" t="44269" r="28796"/>
          <a:stretch/>
        </p:blipFill>
        <p:spPr>
          <a:xfrm>
            <a:off x="5656521" y="0"/>
            <a:ext cx="3486123" cy="5143500"/>
          </a:xfrm>
          <a:prstGeom prst="rect">
            <a:avLst/>
          </a:prstGeom>
        </p:spPr>
      </p:pic>
      <p:sp>
        <p:nvSpPr>
          <p:cNvPr id="10" name="Rectangle 4"/>
          <p:cNvSpPr>
            <a:spLocks noGrp="1" noChangeArrowheads="1"/>
          </p:cNvSpPr>
          <p:nvPr>
            <p:ph type="subTitle" idx="1" hasCustomPrompt="1"/>
          </p:nvPr>
        </p:nvSpPr>
        <p:spPr>
          <a:xfrm>
            <a:off x="528219" y="1900662"/>
            <a:ext cx="4584108" cy="638318"/>
          </a:xfrm>
          <a:noFill/>
        </p:spPr>
        <p:txBody>
          <a:bodyPr/>
          <a:lstStyle>
            <a:lvl1pPr marL="0" indent="0" algn="l">
              <a:buFontTx/>
              <a:buNone/>
              <a:defRPr sz="1800" b="0">
                <a:solidFill>
                  <a:schemeClr val="accent1"/>
                </a:solidFill>
                <a:latin typeface="Calibri" panose="020F0502020204030204" pitchFamily="34" charset="0"/>
                <a:cs typeface="Calibri" panose="020F0502020204030204" pitchFamily="34" charset="0"/>
              </a:defRPr>
            </a:lvl1pPr>
          </a:lstStyle>
          <a:p>
            <a:r>
              <a:rPr lang="en-US" dirty="0"/>
              <a:t>Click to edit subtitle</a:t>
            </a:r>
          </a:p>
        </p:txBody>
      </p:sp>
      <p:sp>
        <p:nvSpPr>
          <p:cNvPr id="11" name="Title 1"/>
          <p:cNvSpPr>
            <a:spLocks noGrp="1"/>
          </p:cNvSpPr>
          <p:nvPr>
            <p:ph type="title" hasCustomPrompt="1"/>
          </p:nvPr>
        </p:nvSpPr>
        <p:spPr>
          <a:xfrm>
            <a:off x="528219" y="649193"/>
            <a:ext cx="4584108" cy="1210318"/>
          </a:xfrm>
          <a:noFill/>
        </p:spPr>
        <p:txBody>
          <a:bodyPr anchor="b" anchorCtr="0"/>
          <a:lstStyle>
            <a:lvl1pPr>
              <a:defRPr sz="2800">
                <a:solidFill>
                  <a:schemeClr val="accent1"/>
                </a:solidFill>
              </a:defRPr>
            </a:lvl1pPr>
          </a:lstStyle>
          <a:p>
            <a:r>
              <a:rPr lang="en-US" dirty="0"/>
              <a:t>Click to Edit Title</a:t>
            </a:r>
          </a:p>
        </p:txBody>
      </p:sp>
      <p:sp>
        <p:nvSpPr>
          <p:cNvPr id="2" name="Slide Number Placeholder 5">
            <a:extLst>
              <a:ext uri="{FF2B5EF4-FFF2-40B4-BE49-F238E27FC236}">
                <a16:creationId xmlns:a16="http://schemas.microsoft.com/office/drawing/2014/main" id="{49890C2A-4818-057C-3065-1F20357CCF88}"/>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tx1"/>
                </a:solidFill>
              </a:defRPr>
            </a:lvl1pPr>
          </a:lstStyle>
          <a:p>
            <a:fld id="{6DAB3F6F-6A30-410C-8DAB-3E7769D71CBC}" type="slidenum">
              <a:rPr lang="en-US" smtClean="0"/>
              <a:pPr/>
              <a:t>‹#›</a:t>
            </a:fld>
            <a:endParaRPr lang="en-US" dirty="0"/>
          </a:p>
        </p:txBody>
      </p:sp>
      <p:pic>
        <p:nvPicPr>
          <p:cNvPr id="8" name="Picture 7" descr="Text&#10;&#10;Description automatically generated">
            <a:extLst>
              <a:ext uri="{FF2B5EF4-FFF2-40B4-BE49-F238E27FC236}">
                <a16:creationId xmlns:a16="http://schemas.microsoft.com/office/drawing/2014/main" id="{742A29E9-7264-2DFC-F26C-44C1FEAFC9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8219" y="3545467"/>
            <a:ext cx="3265438" cy="727083"/>
          </a:xfrm>
          <a:prstGeom prst="rect">
            <a:avLst/>
          </a:prstGeom>
        </p:spPr>
      </p:pic>
      <p:sp>
        <p:nvSpPr>
          <p:cNvPr id="3" name="Rectangle 2">
            <a:extLst>
              <a:ext uri="{FF2B5EF4-FFF2-40B4-BE49-F238E27FC236}">
                <a16:creationId xmlns:a16="http://schemas.microsoft.com/office/drawing/2014/main" id="{6BF99A3F-9192-54B0-DA68-6E39CA21E057}"/>
              </a:ext>
            </a:extLst>
          </p:cNvPr>
          <p:cNvSpPr/>
          <p:nvPr userDrawn="1"/>
        </p:nvSpPr>
        <p:spPr>
          <a:xfrm>
            <a:off x="104553" y="4772025"/>
            <a:ext cx="59370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kern="1200" dirty="0">
                <a:solidFill>
                  <a:schemeClr val="accent1"/>
                </a:solidFill>
                <a:latin typeface="Calibri" panose="020F0502020204030204" pitchFamily="34" charset="0"/>
                <a:ea typeface="+mn-ea"/>
                <a:cs typeface="Calibri" panose="020F0502020204030204" pitchFamily="34" charset="0"/>
              </a:rPr>
              <a:t>©2023 CliftonLarsonAllen LLP. CLA (CliftonLarsonAllen LLP) is an independent network member of CLA Global. See CLAglobal.com/disclaimer. </a:t>
            </a:r>
            <a:br>
              <a:rPr lang="en-US" sz="700" b="0" i="0" kern="1200" dirty="0">
                <a:solidFill>
                  <a:schemeClr val="accent1"/>
                </a:solidFill>
                <a:latin typeface="Calibri" panose="020F0502020204030204" pitchFamily="34" charset="0"/>
                <a:ea typeface="+mn-ea"/>
                <a:cs typeface="Calibri" panose="020F0502020204030204" pitchFamily="34" charset="0"/>
              </a:rPr>
            </a:br>
            <a:r>
              <a:rPr lang="en-US" sz="700" b="0" i="0" kern="1200" dirty="0">
                <a:solidFill>
                  <a:schemeClr val="accent1"/>
                </a:solidFill>
                <a:latin typeface="Calibri" panose="020F0502020204030204" pitchFamily="34" charset="0"/>
                <a:ea typeface="+mn-ea"/>
                <a:cs typeface="Calibri" panose="020F0502020204030204" pitchFamily="34" charset="0"/>
              </a:rPr>
              <a:t>Investment advisory services are offered through CliftonLarsonAllen Wealth Advisors, LLC, an SEC-registered investment advisor.</a:t>
            </a:r>
          </a:p>
        </p:txBody>
      </p:sp>
    </p:spTree>
    <p:extLst>
      <p:ext uri="{BB962C8B-B14F-4D97-AF65-F5344CB8AC3E}">
        <p14:creationId xmlns:p14="http://schemas.microsoft.com/office/powerpoint/2010/main" val="27308791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1_Opening Disclaimer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B4EA88A-9689-4472-A383-DB5C9CDF7FDE}"/>
              </a:ext>
            </a:extLst>
          </p:cNvPr>
          <p:cNvSpPr>
            <a:spLocks noGrp="1"/>
          </p:cNvSpPr>
          <p:nvPr>
            <p:ph type="ftr" sz="quarter" idx="11"/>
          </p:nvPr>
        </p:nvSpPr>
        <p:spPr>
          <a:xfrm>
            <a:off x="295015" y="4935744"/>
            <a:ext cx="2895600" cy="171450"/>
          </a:xfrm>
        </p:spPr>
        <p:txBody>
          <a:bodyPr/>
          <a:lstStyle/>
          <a:p>
            <a:endParaRPr lang="en-US" dirty="0"/>
          </a:p>
        </p:txBody>
      </p:sp>
      <p:grpSp>
        <p:nvGrpSpPr>
          <p:cNvPr id="5" name="Group 4">
            <a:extLst>
              <a:ext uri="{FF2B5EF4-FFF2-40B4-BE49-F238E27FC236}">
                <a16:creationId xmlns:a16="http://schemas.microsoft.com/office/drawing/2014/main" id="{87020407-D88B-47CB-870A-C2B0386CED2C}"/>
              </a:ext>
            </a:extLst>
          </p:cNvPr>
          <p:cNvGrpSpPr/>
          <p:nvPr/>
        </p:nvGrpSpPr>
        <p:grpSpPr>
          <a:xfrm>
            <a:off x="161778" y="950624"/>
            <a:ext cx="8820444" cy="3626265"/>
            <a:chOff x="161778" y="950624"/>
            <a:chExt cx="8820444" cy="3925791"/>
          </a:xfrm>
        </p:grpSpPr>
        <p:sp>
          <p:nvSpPr>
            <p:cNvPr id="6" name="Content Placeholder 5">
              <a:extLst>
                <a:ext uri="{FF2B5EF4-FFF2-40B4-BE49-F238E27FC236}">
                  <a16:creationId xmlns:a16="http://schemas.microsoft.com/office/drawing/2014/main" id="{E5E5A5E0-8EB2-448D-BDAE-AA76D94D9940}"/>
                </a:ext>
              </a:extLst>
            </p:cNvPr>
            <p:cNvSpPr txBox="1">
              <a:spLocks/>
            </p:cNvSpPr>
            <p:nvPr/>
          </p:nvSpPr>
          <p:spPr>
            <a:xfrm>
              <a:off x="161778" y="950624"/>
              <a:ext cx="4410222" cy="3925789"/>
            </a:xfrm>
            <a:prstGeom prst="rect">
              <a:avLst/>
            </a:prstGeom>
            <a:solidFill>
              <a:schemeClr val="accent2">
                <a:lumMod val="40000"/>
                <a:lumOff val="60000"/>
              </a:schemeClr>
            </a:solidFill>
          </p:spPr>
          <p:txBody>
            <a:bodyPr lIns="182880" tIns="182880" rIns="182880" bIns="182880"/>
            <a:lstStyle>
              <a:lvl1pPr marL="342900" indent="-342900" algn="l" rtl="0" eaLnBrk="1" fontAlgn="base" hangingPunct="1">
                <a:spcBef>
                  <a:spcPct val="20000"/>
                </a:spcBef>
                <a:spcAft>
                  <a:spcPct val="0"/>
                </a:spcAft>
                <a:buClr>
                  <a:schemeClr val="accent2"/>
                </a:buClr>
                <a:buSzPct val="120000"/>
                <a:buFont typeface="Arial" panose="020B0604020202020204" pitchFamily="34" charset="0"/>
                <a:buChar char="•"/>
                <a:defRPr sz="2400">
                  <a:solidFill>
                    <a:schemeClr val="tx2"/>
                  </a:solidFill>
                  <a:latin typeface="Calibri" pitchFamily="34" charset="0"/>
                  <a:ea typeface="+mn-ea"/>
                  <a:cs typeface="Calibri" pitchFamily="34" charset="0"/>
                </a:defRPr>
              </a:lvl1pPr>
              <a:lvl2pPr marL="742950" indent="-285750" algn="l" rtl="0" eaLnBrk="1" fontAlgn="base" hangingPunct="1">
                <a:spcBef>
                  <a:spcPct val="20000"/>
                </a:spcBef>
                <a:spcAft>
                  <a:spcPct val="0"/>
                </a:spcAft>
                <a:buClr>
                  <a:schemeClr val="accent2"/>
                </a:buClr>
                <a:buFont typeface="Courier New" panose="02070309020205020404" pitchFamily="49" charset="0"/>
                <a:buChar char="o"/>
                <a:defRPr sz="2000">
                  <a:solidFill>
                    <a:schemeClr val="tx2"/>
                  </a:solidFill>
                  <a:latin typeface="Calibri" pitchFamily="34" charset="0"/>
                  <a:ea typeface="+mn-ea"/>
                  <a:cs typeface="Calibri" pitchFamily="34" charset="0"/>
                </a:defRPr>
              </a:lvl2pPr>
              <a:lvl3pPr marL="1143000" indent="-228600" algn="l" rtl="0" eaLnBrk="1" fontAlgn="base" hangingPunct="1">
                <a:spcBef>
                  <a:spcPct val="20000"/>
                </a:spcBef>
                <a:spcAft>
                  <a:spcPct val="0"/>
                </a:spcAft>
                <a:buClr>
                  <a:schemeClr val="accent2"/>
                </a:buClr>
                <a:buSzPct val="85000"/>
                <a:buFont typeface="Wingdings" panose="05000000000000000000" pitchFamily="2" charset="2"/>
                <a:buChar char="§"/>
                <a:defRPr sz="1800">
                  <a:solidFill>
                    <a:schemeClr val="tx2"/>
                  </a:solidFill>
                  <a:latin typeface="Calibri" pitchFamily="34" charset="0"/>
                  <a:ea typeface="+mn-ea"/>
                  <a:cs typeface="Calibri" pitchFamily="34" charset="0"/>
                </a:defRPr>
              </a:lvl3pPr>
              <a:lvl4pPr marL="16002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itchFamily="34" charset="0"/>
                  <a:ea typeface="+mn-ea"/>
                  <a:cs typeface="Calibri" pitchFamily="34" charset="0"/>
                </a:defRPr>
              </a:lvl4pPr>
              <a:lvl5pPr marL="20574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itchFamily="34" charset="0"/>
                  <a:ea typeface="+mn-ea"/>
                  <a:cs typeface="Calibri" pitchFamily="34" charset="0"/>
                </a:defRPr>
              </a:lvl5pPr>
              <a:lvl6pPr marL="2514600" indent="-228600" algn="l" rtl="0" eaLnBrk="1" fontAlgn="base" hangingPunct="1">
                <a:spcBef>
                  <a:spcPct val="20000"/>
                </a:spcBef>
                <a:spcAft>
                  <a:spcPct val="0"/>
                </a:spcAft>
                <a:buFont typeface="Arial" charset="0"/>
                <a:buChar char="–"/>
                <a:defRPr>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a:solidFill>
                    <a:schemeClr val="tx1"/>
                  </a:solidFill>
                  <a:latin typeface="+mn-lt"/>
                  <a:ea typeface="+mn-ea"/>
                </a:defRPr>
              </a:lvl9pPr>
            </a:lstStyle>
            <a:p>
              <a:pPr marL="0" indent="0">
                <a:buFont typeface="Arial" panose="020B0604020202020204" pitchFamily="34" charset="0"/>
                <a:buNone/>
              </a:pPr>
              <a:r>
                <a:rPr lang="en-US" sz="1300" kern="0" dirty="0">
                  <a:solidFill>
                    <a:schemeClr val="accent1"/>
                  </a:solidFill>
                  <a:latin typeface="Calibri" panose="020F0502020204030204" pitchFamily="34" charset="0"/>
                  <a:cs typeface="Calibri" panose="020F0502020204030204" pitchFamily="34" charset="0"/>
                </a:rPr>
                <a:t>The information herein has been provided by CliftonLarsonAllen LLP for general information purposes only. The presentation and related materials, if any, do not implicate any client, advisory, fiduciary, or professional relationship between you and CliftonLarsonAllen LLP and neither CliftonLarsonAllen LLP nor any other person or entity is, in connection with the presentation and/or materials, engaged in rendering auditing, accounting, tax, legal, medical, investment, advisory, consulting, or any other professional service or advice. Neither the presentation nor the materials, if any, should be considered a substitute for your independent investigation and your sound technical business judgment. You or your entity, if applicable, should consult with a professional advisor familiar with your particular factual situation for advice or service concerning any specific matters.</a:t>
              </a:r>
            </a:p>
          </p:txBody>
        </p:sp>
        <p:sp>
          <p:nvSpPr>
            <p:cNvPr id="7" name="Content Placeholder 2">
              <a:extLst>
                <a:ext uri="{FF2B5EF4-FFF2-40B4-BE49-F238E27FC236}">
                  <a16:creationId xmlns:a16="http://schemas.microsoft.com/office/drawing/2014/main" id="{29C8EE37-0044-4183-A797-D73689E2558E}"/>
                </a:ext>
              </a:extLst>
            </p:cNvPr>
            <p:cNvSpPr txBox="1">
              <a:spLocks/>
            </p:cNvSpPr>
            <p:nvPr/>
          </p:nvSpPr>
          <p:spPr>
            <a:xfrm>
              <a:off x="4572000" y="950625"/>
              <a:ext cx="4410222" cy="3925790"/>
            </a:xfrm>
            <a:prstGeom prst="rect">
              <a:avLst/>
            </a:prstGeom>
            <a:solidFill>
              <a:schemeClr val="accent2">
                <a:lumMod val="20000"/>
                <a:lumOff val="80000"/>
              </a:schemeClr>
            </a:solidFill>
          </p:spPr>
          <p:txBody>
            <a:bodyPr lIns="182880" tIns="182880" rIns="182880" bIns="182880"/>
            <a:lstStyle>
              <a:lvl1pPr marL="342900" indent="-342900" algn="l" rtl="0" eaLnBrk="1" fontAlgn="base" hangingPunct="1">
                <a:spcBef>
                  <a:spcPct val="20000"/>
                </a:spcBef>
                <a:spcAft>
                  <a:spcPct val="0"/>
                </a:spcAft>
                <a:buClr>
                  <a:schemeClr val="accent2"/>
                </a:buClr>
                <a:buSzPct val="120000"/>
                <a:buFont typeface="Arial" panose="020B0604020202020204" pitchFamily="34" charset="0"/>
                <a:buChar char="•"/>
                <a:defRPr sz="2400">
                  <a:solidFill>
                    <a:schemeClr val="tx2"/>
                  </a:solidFill>
                  <a:latin typeface="Calibri" pitchFamily="34" charset="0"/>
                  <a:ea typeface="+mn-ea"/>
                  <a:cs typeface="Calibri" pitchFamily="34" charset="0"/>
                </a:defRPr>
              </a:lvl1pPr>
              <a:lvl2pPr marL="742950" indent="-285750" algn="l" rtl="0" eaLnBrk="1" fontAlgn="base" hangingPunct="1">
                <a:spcBef>
                  <a:spcPct val="20000"/>
                </a:spcBef>
                <a:spcAft>
                  <a:spcPct val="0"/>
                </a:spcAft>
                <a:buClr>
                  <a:schemeClr val="accent2"/>
                </a:buClr>
                <a:buFont typeface="Courier New" panose="02070309020205020404" pitchFamily="49" charset="0"/>
                <a:buChar char="o"/>
                <a:defRPr sz="2000">
                  <a:solidFill>
                    <a:schemeClr val="tx2"/>
                  </a:solidFill>
                  <a:latin typeface="Calibri" pitchFamily="34" charset="0"/>
                  <a:ea typeface="+mn-ea"/>
                  <a:cs typeface="Calibri" pitchFamily="34" charset="0"/>
                </a:defRPr>
              </a:lvl2pPr>
              <a:lvl3pPr marL="1143000" indent="-228600" algn="l" rtl="0" eaLnBrk="1" fontAlgn="base" hangingPunct="1">
                <a:spcBef>
                  <a:spcPct val="20000"/>
                </a:spcBef>
                <a:spcAft>
                  <a:spcPct val="0"/>
                </a:spcAft>
                <a:buClr>
                  <a:schemeClr val="accent2"/>
                </a:buClr>
                <a:buSzPct val="85000"/>
                <a:buFont typeface="Wingdings" panose="05000000000000000000" pitchFamily="2" charset="2"/>
                <a:buChar char="§"/>
                <a:defRPr sz="1800">
                  <a:solidFill>
                    <a:schemeClr val="tx2"/>
                  </a:solidFill>
                  <a:latin typeface="Calibri" pitchFamily="34" charset="0"/>
                  <a:ea typeface="+mn-ea"/>
                  <a:cs typeface="Calibri" pitchFamily="34" charset="0"/>
                </a:defRPr>
              </a:lvl3pPr>
              <a:lvl4pPr marL="16002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itchFamily="34" charset="0"/>
                  <a:ea typeface="+mn-ea"/>
                  <a:cs typeface="Calibri" pitchFamily="34" charset="0"/>
                </a:defRPr>
              </a:lvl4pPr>
              <a:lvl5pPr marL="20574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itchFamily="34" charset="0"/>
                  <a:ea typeface="+mn-ea"/>
                  <a:cs typeface="Calibri" pitchFamily="34" charset="0"/>
                </a:defRPr>
              </a:lvl5pPr>
              <a:lvl6pPr marL="2514600" indent="-228600" algn="l" rtl="0" eaLnBrk="1" fontAlgn="base" hangingPunct="1">
                <a:spcBef>
                  <a:spcPct val="20000"/>
                </a:spcBef>
                <a:spcAft>
                  <a:spcPct val="0"/>
                </a:spcAft>
                <a:buFont typeface="Arial" charset="0"/>
                <a:buChar char="–"/>
                <a:defRPr>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a:solidFill>
                    <a:schemeClr val="tx1"/>
                  </a:solidFill>
                  <a:latin typeface="+mn-lt"/>
                  <a:ea typeface="+mn-ea"/>
                </a:defRPr>
              </a:lvl9pPr>
            </a:lstStyle>
            <a:p>
              <a:pPr marL="0" indent="0">
                <a:buFont typeface="Arial" panose="020B0604020202020204" pitchFamily="34" charset="0"/>
                <a:buNone/>
              </a:pPr>
              <a:r>
                <a:rPr lang="en-US" sz="1300" kern="0" dirty="0">
                  <a:solidFill>
                    <a:schemeClr val="accent1"/>
                  </a:solidFill>
                  <a:latin typeface="Calibri" panose="020F0502020204030204" pitchFamily="34" charset="0"/>
                  <a:cs typeface="Calibri" panose="020F0502020204030204" pitchFamily="34" charset="0"/>
                </a:rPr>
                <a:t>CliftonLarsonAllen LLP is not licensed to practice law, nor does it practice law. The presentation and materials, if any, are for general guidance purposes and not a substitute for compliance obligations. The presentation and/or materials may not be applicable to, or suitable for, your specific circumstances or needs, and may require consultation with counsel, consultants, or advisors if any action is to be contemplated. You should contact your CliftonLarsonAllen LLP or other professional prior to taking any action based upon the information in the presentation or materials provided. CliftonLarsonAllen LLP assumes no obligation to inform you of any changes in laws or other factors that could affect the information contained herein.</a:t>
              </a:r>
            </a:p>
          </p:txBody>
        </p:sp>
      </p:grpSp>
      <p:pic>
        <p:nvPicPr>
          <p:cNvPr id="9" name="Picture 8">
            <a:extLst>
              <a:ext uri="{FF2B5EF4-FFF2-40B4-BE49-F238E27FC236}">
                <a16:creationId xmlns:a16="http://schemas.microsoft.com/office/drawing/2014/main" id="{7D543AF6-1316-417F-AAB0-9B6BB411C443}"/>
              </a:ext>
            </a:extLst>
          </p:cNvPr>
          <p:cNvPicPr>
            <a:picLocks noChangeAspect="1"/>
          </p:cNvPicPr>
          <p:nvPr/>
        </p:nvPicPr>
        <p:blipFill>
          <a:blip r:embed="rId2"/>
          <a:srcRect/>
          <a:stretch/>
        </p:blipFill>
        <p:spPr>
          <a:xfrm>
            <a:off x="284663" y="222666"/>
            <a:ext cx="559060" cy="559060"/>
          </a:xfrm>
          <a:prstGeom prst="rect">
            <a:avLst/>
          </a:prstGeom>
        </p:spPr>
      </p:pic>
      <p:sp>
        <p:nvSpPr>
          <p:cNvPr id="2" name="TextBox 1">
            <a:extLst>
              <a:ext uri="{FF2B5EF4-FFF2-40B4-BE49-F238E27FC236}">
                <a16:creationId xmlns:a16="http://schemas.microsoft.com/office/drawing/2014/main" id="{A76F42C4-9951-F867-7111-963899D848E3}"/>
              </a:ext>
            </a:extLst>
          </p:cNvPr>
          <p:cNvSpPr txBox="1"/>
          <p:nvPr userDrawn="1"/>
        </p:nvSpPr>
        <p:spPr>
          <a:xfrm>
            <a:off x="284663" y="4742014"/>
            <a:ext cx="1384300" cy="200055"/>
          </a:xfrm>
          <a:prstGeom prst="rect">
            <a:avLst/>
          </a:prstGeom>
          <a:noFill/>
        </p:spPr>
        <p:txBody>
          <a:bodyPr wrap="square" anchor="ctr" anchorCtr="0">
            <a:spAutoFit/>
          </a:bodyPr>
          <a:lstStyle/>
          <a:p>
            <a:pPr algn="l"/>
            <a:r>
              <a:rPr lang="en-US" sz="700" dirty="0">
                <a:solidFill>
                  <a:schemeClr val="accent1"/>
                </a:solidFill>
              </a:rPr>
              <a:t>©2023 CliftonLarsonAllen LLP</a:t>
            </a:r>
          </a:p>
        </p:txBody>
      </p:sp>
      <p:sp>
        <p:nvSpPr>
          <p:cNvPr id="3" name="Slide Number Placeholder 5">
            <a:extLst>
              <a:ext uri="{FF2B5EF4-FFF2-40B4-BE49-F238E27FC236}">
                <a16:creationId xmlns:a16="http://schemas.microsoft.com/office/drawing/2014/main" id="{AEF7DDCB-1037-9C1A-882F-5DE10CD21F6B}"/>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extLst>
      <p:ext uri="{BB962C8B-B14F-4D97-AF65-F5344CB8AC3E}">
        <p14:creationId xmlns:p14="http://schemas.microsoft.com/office/powerpoint/2010/main" val="2940792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B3DE33B-7A6B-488B-EA6E-0C410B3DCF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 t="48944" r="15" b="4206"/>
          <a:stretch/>
        </p:blipFill>
        <p:spPr>
          <a:xfrm>
            <a:off x="1353" y="0"/>
            <a:ext cx="9141291" cy="5143500"/>
          </a:xfrm>
          <a:prstGeom prst="rect">
            <a:avLst/>
          </a:prstGeom>
        </p:spPr>
      </p:pic>
      <p:sp>
        <p:nvSpPr>
          <p:cNvPr id="6" name="Rectangle 5">
            <a:extLst>
              <a:ext uri="{FF2B5EF4-FFF2-40B4-BE49-F238E27FC236}">
                <a16:creationId xmlns:a16="http://schemas.microsoft.com/office/drawing/2014/main" id="{CFD5DD5F-07D5-DA1F-2654-3B69A14B87D5}"/>
              </a:ext>
            </a:extLst>
          </p:cNvPr>
          <p:cNvSpPr/>
          <p:nvPr userDrawn="1"/>
        </p:nvSpPr>
        <p:spPr bwMode="auto">
          <a:xfrm>
            <a:off x="1356" y="0"/>
            <a:ext cx="9142644" cy="5143500"/>
          </a:xfrm>
          <a:prstGeom prst="rect">
            <a:avLst/>
          </a:prstGeom>
          <a:solidFill>
            <a:schemeClr val="accent1">
              <a:alpha val="7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 name="Rectangle 4">
            <a:extLst>
              <a:ext uri="{FF2B5EF4-FFF2-40B4-BE49-F238E27FC236}">
                <a16:creationId xmlns:a16="http://schemas.microsoft.com/office/drawing/2014/main" id="{BD94EF02-4382-E81A-51DD-DDB62FEADAA9}"/>
              </a:ext>
            </a:extLst>
          </p:cNvPr>
          <p:cNvSpPr/>
          <p:nvPr userDrawn="1"/>
        </p:nvSpPr>
        <p:spPr bwMode="auto">
          <a:xfrm flipV="1">
            <a:off x="2711" y="-2"/>
            <a:ext cx="9141290" cy="1653220"/>
          </a:xfrm>
          <a:prstGeom prst="rect">
            <a:avLst/>
          </a:prstGeom>
          <a:gradFill>
            <a:gsLst>
              <a:gs pos="0">
                <a:schemeClr val="accent1">
                  <a:alpha val="0"/>
                </a:schemeClr>
              </a:gs>
              <a:gs pos="99000">
                <a:schemeClr val="accent1"/>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pic>
        <p:nvPicPr>
          <p:cNvPr id="4" name="Picture 3">
            <a:extLst>
              <a:ext uri="{FF2B5EF4-FFF2-40B4-BE49-F238E27FC236}">
                <a16:creationId xmlns:a16="http://schemas.microsoft.com/office/drawing/2014/main" id="{4B23C053-DCB6-FD96-260D-8CDC8574965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31444" y="449804"/>
            <a:ext cx="3265438" cy="727082"/>
          </a:xfrm>
          <a:prstGeom prst="rect">
            <a:avLst/>
          </a:prstGeom>
        </p:spPr>
      </p:pic>
      <p:sp>
        <p:nvSpPr>
          <p:cNvPr id="30" name="Slide Number Placeholder 5">
            <a:extLst>
              <a:ext uri="{FF2B5EF4-FFF2-40B4-BE49-F238E27FC236}">
                <a16:creationId xmlns:a16="http://schemas.microsoft.com/office/drawing/2014/main" id="{957646F9-CA5B-4C00-9F16-6208050E647B}"/>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bg1"/>
                </a:solidFill>
              </a:defRPr>
            </a:lvl1pPr>
          </a:lstStyle>
          <a:p>
            <a:fld id="{F8E24598-D429-A34B-B4A6-5808099B37D3}" type="slidenum">
              <a:rPr lang="en-US" smtClean="0"/>
              <a:pPr/>
              <a:t>‹#›</a:t>
            </a:fld>
            <a:endParaRPr lang="en-US" dirty="0"/>
          </a:p>
        </p:txBody>
      </p:sp>
      <p:sp>
        <p:nvSpPr>
          <p:cNvPr id="14" name="Rectangle 4">
            <a:extLst>
              <a:ext uri="{FF2B5EF4-FFF2-40B4-BE49-F238E27FC236}">
                <a16:creationId xmlns:a16="http://schemas.microsoft.com/office/drawing/2014/main" id="{5E4069BB-3568-ED43-AECB-E3FB807C5C63}"/>
              </a:ext>
            </a:extLst>
          </p:cNvPr>
          <p:cNvSpPr>
            <a:spLocks noGrp="1" noChangeArrowheads="1"/>
          </p:cNvSpPr>
          <p:nvPr>
            <p:ph type="subTitle" idx="1" hasCustomPrompt="1"/>
          </p:nvPr>
        </p:nvSpPr>
        <p:spPr>
          <a:xfrm>
            <a:off x="620219" y="3159085"/>
            <a:ext cx="7903563" cy="367202"/>
          </a:xfrm>
          <a:noFill/>
        </p:spPr>
        <p:txBody>
          <a:bodyPr/>
          <a:lstStyle>
            <a:lvl1pPr marL="0" indent="0" algn="ctr">
              <a:buFontTx/>
              <a:buNone/>
              <a:defRPr sz="2000" b="0">
                <a:solidFill>
                  <a:schemeClr val="bg1"/>
                </a:solidFill>
                <a:latin typeface="Calibri" panose="020F0502020204030204" pitchFamily="34" charset="0"/>
                <a:cs typeface="Calibri" panose="020F0502020204030204" pitchFamily="34" charset="0"/>
              </a:defRPr>
            </a:lvl1pPr>
          </a:lstStyle>
          <a:p>
            <a:r>
              <a:rPr lang="en-US" dirty="0"/>
              <a:t>Click to edit subtitle</a:t>
            </a:r>
          </a:p>
        </p:txBody>
      </p:sp>
      <p:sp>
        <p:nvSpPr>
          <p:cNvPr id="15" name="Title 1">
            <a:extLst>
              <a:ext uri="{FF2B5EF4-FFF2-40B4-BE49-F238E27FC236}">
                <a16:creationId xmlns:a16="http://schemas.microsoft.com/office/drawing/2014/main" id="{07461D4C-982A-734A-B811-200CC5B30B5C}"/>
              </a:ext>
            </a:extLst>
          </p:cNvPr>
          <p:cNvSpPr>
            <a:spLocks noGrp="1"/>
          </p:cNvSpPr>
          <p:nvPr>
            <p:ph type="title" hasCustomPrompt="1"/>
          </p:nvPr>
        </p:nvSpPr>
        <p:spPr>
          <a:xfrm>
            <a:off x="620220" y="1653219"/>
            <a:ext cx="7903561" cy="1394460"/>
          </a:xfrm>
          <a:noFill/>
        </p:spPr>
        <p:txBody>
          <a:bodyPr anchor="b"/>
          <a:lstStyle>
            <a:lvl1pPr algn="ctr">
              <a:defRPr sz="4000" b="0">
                <a:solidFill>
                  <a:schemeClr val="bg1"/>
                </a:solidFill>
                <a:latin typeface="Calibri" panose="020F0502020204030204" pitchFamily="34" charset="0"/>
                <a:cs typeface="Calibri" panose="020F0502020204030204" pitchFamily="34" charset="0"/>
              </a:defRPr>
            </a:lvl1pPr>
          </a:lstStyle>
          <a:p>
            <a:r>
              <a:rPr lang="en-US" dirty="0"/>
              <a:t>Click to Edit Title</a:t>
            </a:r>
          </a:p>
        </p:txBody>
      </p:sp>
      <p:sp>
        <p:nvSpPr>
          <p:cNvPr id="19" name="Rectangle 18">
            <a:extLst>
              <a:ext uri="{FF2B5EF4-FFF2-40B4-BE49-F238E27FC236}">
                <a16:creationId xmlns:a16="http://schemas.microsoft.com/office/drawing/2014/main" id="{B1806130-1C67-DA4C-9DA8-48D3924E4731}"/>
              </a:ext>
            </a:extLst>
          </p:cNvPr>
          <p:cNvSpPr/>
          <p:nvPr userDrawn="1"/>
        </p:nvSpPr>
        <p:spPr>
          <a:xfrm>
            <a:off x="420811" y="4768127"/>
            <a:ext cx="7697452"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panose="020F0502020204030204" pitchFamily="34" charset="0"/>
                <a:cs typeface="Calibri" panose="020F0502020204030204" pitchFamily="34" charset="0"/>
              </a:rPr>
              <a:t>©2023 CliftonLarsonAllen LLP. CLA (CliftonLarsonAllen LLP) </a:t>
            </a:r>
            <a:r>
              <a:rPr lang="en-US" sz="700" b="0" i="0" kern="1200" dirty="0">
                <a:solidFill>
                  <a:schemeClr val="bg1"/>
                </a:solidFill>
                <a:latin typeface="Calibri" panose="020F0502020204030204" pitchFamily="34" charset="0"/>
                <a:ea typeface="+mn-ea"/>
                <a:cs typeface="Calibri" panose="020F0502020204030204" pitchFamily="34" charset="0"/>
              </a:rPr>
              <a:t>is an </a:t>
            </a:r>
            <a:r>
              <a:rPr lang="en-US" sz="700" b="0" i="0" dirty="0">
                <a:solidFill>
                  <a:schemeClr val="bg1"/>
                </a:solidFill>
                <a:latin typeface="Calibri" panose="020F0502020204030204" pitchFamily="34" charset="0"/>
                <a:cs typeface="Calibri" panose="020F0502020204030204" pitchFamily="34" charset="0"/>
              </a:rPr>
              <a:t>independent network member of CLA Global. See </a:t>
            </a:r>
            <a:r>
              <a:rPr lang="en-US" sz="700" b="0" i="0" dirty="0">
                <a:solidFill>
                  <a:schemeClr val="bg1"/>
                </a:solidFill>
                <a:latin typeface="Calibri" panose="020F0502020204030204" pitchFamily="34" charset="0"/>
                <a:cs typeface="Calibri" panose="020F0502020204030204" pitchFamily="34" charset="0"/>
                <a:hlinkClick r:id="rId4" action="ppaction://hlinkfile">
                  <a:extLst>
                    <a:ext uri="{A12FA001-AC4F-418D-AE19-62706E023703}">
                      <ahyp:hlinkClr xmlns:ahyp="http://schemas.microsoft.com/office/drawing/2018/hyperlinkcolor" val="tx"/>
                    </a:ext>
                  </a:extLst>
                </a:hlinkClick>
              </a:rPr>
              <a:t>CLAglobal.com/disclaimer</a:t>
            </a:r>
            <a:r>
              <a:rPr lang="en-US" sz="700" b="0" i="0" dirty="0">
                <a:solidFill>
                  <a:schemeClr val="bg1"/>
                </a:solidFill>
                <a:latin typeface="Calibri" panose="020F0502020204030204" pitchFamily="34" charset="0"/>
                <a:cs typeface="Calibri" panose="020F0502020204030204" pitchFamily="34" charset="0"/>
              </a:rPr>
              <a:t>. </a:t>
            </a:r>
            <a:br>
              <a:rPr lang="en-US" sz="700" b="0" i="0" dirty="0">
                <a:solidFill>
                  <a:schemeClr val="bg1"/>
                </a:solidFill>
                <a:latin typeface="Calibri" panose="020F0502020204030204" pitchFamily="34" charset="0"/>
                <a:cs typeface="Calibri" panose="020F0502020204030204" pitchFamily="34" charset="0"/>
              </a:rPr>
            </a:br>
            <a:r>
              <a:rPr lang="en-US" sz="700" b="0" i="0" dirty="0">
                <a:solidFill>
                  <a:schemeClr val="bg1"/>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spTree>
    <p:extLst>
      <p:ext uri="{BB962C8B-B14F-4D97-AF65-F5344CB8AC3E}">
        <p14:creationId xmlns:p14="http://schemas.microsoft.com/office/powerpoint/2010/main" val="155456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Preheader">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lvl1pPr>
              <a:defRPr/>
            </a:lvl1pPr>
          </a:lstStyle>
          <a:p>
            <a:endParaRPr lang="en-US" dirty="0"/>
          </a:p>
        </p:txBody>
      </p:sp>
      <p:sp>
        <p:nvSpPr>
          <p:cNvPr id="10" name="Rectangle 5">
            <a:extLst>
              <a:ext uri="{FF2B5EF4-FFF2-40B4-BE49-F238E27FC236}">
                <a16:creationId xmlns:a16="http://schemas.microsoft.com/office/drawing/2014/main" id="{78C92B72-F3C2-1E45-9277-3118311537E0}"/>
              </a:ext>
            </a:extLst>
          </p:cNvPr>
          <p:cNvSpPr>
            <a:spLocks noGrp="1" noChangeArrowheads="1"/>
          </p:cNvSpPr>
          <p:nvPr>
            <p:ph idx="1" hasCustomPrompt="1"/>
          </p:nvPr>
        </p:nvSpPr>
        <p:spPr bwMode="auto">
          <a:xfrm>
            <a:off x="457200" y="1085850"/>
            <a:ext cx="8229600" cy="342611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8D7AD5D-EB04-4C57-9354-C8C0F6212FE1}"/>
              </a:ext>
            </a:extLst>
          </p:cNvPr>
          <p:cNvSpPr>
            <a:spLocks noGrp="1"/>
          </p:cNvSpPr>
          <p:nvPr>
            <p:ph type="title" hasCustomPrompt="1"/>
          </p:nvPr>
        </p:nvSpPr>
        <p:spPr>
          <a:xfrm>
            <a:off x="457200" y="325813"/>
            <a:ext cx="8229600" cy="685800"/>
          </a:xfrm>
        </p:spPr>
        <p:txBody>
          <a:bodyPr/>
          <a:lstStyle>
            <a:lvl1pPr>
              <a:defRPr sz="3200"/>
            </a:lvl1pPr>
          </a:lstStyle>
          <a:p>
            <a:r>
              <a:rPr lang="en-US" dirty="0"/>
              <a:t>Click to Edit Title</a:t>
            </a:r>
          </a:p>
        </p:txBody>
      </p:sp>
      <p:sp>
        <p:nvSpPr>
          <p:cNvPr id="5" name="Text Placeholder 4">
            <a:extLst>
              <a:ext uri="{FF2B5EF4-FFF2-40B4-BE49-F238E27FC236}">
                <a16:creationId xmlns:a16="http://schemas.microsoft.com/office/drawing/2014/main" id="{DB54D77A-AECB-480A-B356-DE1FDC501EB4}"/>
              </a:ext>
            </a:extLst>
          </p:cNvPr>
          <p:cNvSpPr>
            <a:spLocks noGrp="1"/>
          </p:cNvSpPr>
          <p:nvPr>
            <p:ph type="body" sz="quarter" idx="11" hasCustomPrompt="1"/>
          </p:nvPr>
        </p:nvSpPr>
        <p:spPr>
          <a:xfrm>
            <a:off x="457199" y="210312"/>
            <a:ext cx="8229600" cy="255868"/>
          </a:xfrm>
        </p:spPr>
        <p:txBody>
          <a:bodyPr/>
          <a:lstStyle>
            <a:lvl1pPr marL="0" indent="0">
              <a:buNone/>
              <a:defRPr sz="1100" u="none" baseline="0">
                <a:solidFill>
                  <a:schemeClr val="accent2">
                    <a:lumMod val="50000"/>
                  </a:schemeClr>
                </a:solidFill>
                <a:uFill>
                  <a:solidFill>
                    <a:schemeClr val="accent4"/>
                  </a:solidFill>
                </a:uFill>
              </a:defRPr>
            </a:lvl1pPr>
            <a:lvl2pPr marL="609569" indent="0">
              <a:buNone/>
              <a:defRPr/>
            </a:lvl2pPr>
            <a:lvl3pPr marL="1219139" indent="0">
              <a:buNone/>
              <a:defRPr/>
            </a:lvl3pPr>
            <a:lvl4pPr marL="1828709" indent="0">
              <a:buNone/>
              <a:defRPr/>
            </a:lvl4pPr>
            <a:lvl5pPr marL="2438279" indent="0">
              <a:buNone/>
              <a:defRPr/>
            </a:lvl5pPr>
          </a:lstStyle>
          <a:p>
            <a:pPr lvl="0"/>
            <a:r>
              <a:rPr lang="en-US" dirty="0"/>
              <a:t>CLICK TO EDIT TEXT</a:t>
            </a:r>
          </a:p>
        </p:txBody>
      </p:sp>
      <p:sp>
        <p:nvSpPr>
          <p:cNvPr id="6" name="Slide Number Placeholder 5">
            <a:extLst>
              <a:ext uri="{FF2B5EF4-FFF2-40B4-BE49-F238E27FC236}">
                <a16:creationId xmlns:a16="http://schemas.microsoft.com/office/drawing/2014/main" id="{CE764CC1-6BB8-A59B-E4F5-9E27B1E43240}"/>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extLst>
      <p:ext uri="{BB962C8B-B14F-4D97-AF65-F5344CB8AC3E}">
        <p14:creationId xmlns:p14="http://schemas.microsoft.com/office/powerpoint/2010/main" val="635195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1"/>
        </a:solidFill>
        <a:effectLst/>
      </p:bgPr>
    </p:bg>
    <p:spTree>
      <p:nvGrpSpPr>
        <p:cNvPr id="1" name=""/>
        <p:cNvGrpSpPr/>
        <p:nvPr/>
      </p:nvGrpSpPr>
      <p:grpSpPr>
        <a:xfrm>
          <a:off x="0" y="0"/>
          <a:ext cx="0" cy="0"/>
          <a:chOff x="0" y="0"/>
          <a:chExt cx="0" cy="0"/>
        </a:xfrm>
      </p:grpSpPr>
      <p:sp>
        <p:nvSpPr>
          <p:cNvPr id="15" name="Rectangle 3"/>
          <p:cNvSpPr>
            <a:spLocks noGrp="1" noChangeArrowheads="1"/>
          </p:cNvSpPr>
          <p:nvPr>
            <p:ph type="ctrTitle" hasCustomPrompt="1"/>
          </p:nvPr>
        </p:nvSpPr>
        <p:spPr>
          <a:xfrm>
            <a:off x="848026" y="1524001"/>
            <a:ext cx="4495499" cy="1504950"/>
          </a:xfrm>
          <a:noFill/>
        </p:spPr>
        <p:txBody>
          <a:bodyPr anchor="b" anchorCtr="0"/>
          <a:lstStyle>
            <a:lvl1pPr algn="l">
              <a:defRPr sz="2800" b="0">
                <a:solidFill>
                  <a:schemeClr val="bg1"/>
                </a:solidFill>
              </a:defRPr>
            </a:lvl1pPr>
          </a:lstStyle>
          <a:p>
            <a:r>
              <a:rPr lang="en-US" dirty="0"/>
              <a:t>Click to Edit Title</a:t>
            </a:r>
          </a:p>
        </p:txBody>
      </p:sp>
      <p:sp>
        <p:nvSpPr>
          <p:cNvPr id="14" name="Rectangle 4"/>
          <p:cNvSpPr>
            <a:spLocks noGrp="1" noChangeArrowheads="1"/>
          </p:cNvSpPr>
          <p:nvPr>
            <p:ph type="subTitle" idx="1" hasCustomPrompt="1"/>
          </p:nvPr>
        </p:nvSpPr>
        <p:spPr>
          <a:xfrm>
            <a:off x="848026" y="3067051"/>
            <a:ext cx="4495499" cy="1281684"/>
          </a:xfrm>
          <a:noFill/>
        </p:spPr>
        <p:txBody>
          <a:bodyPr/>
          <a:lstStyle>
            <a:lvl1pPr marL="0" indent="0" algn="l">
              <a:buFontTx/>
              <a:buNone/>
              <a:defRPr sz="1400" b="0">
                <a:solidFill>
                  <a:schemeClr val="bg1"/>
                </a:solidFill>
              </a:defRPr>
            </a:lvl1pPr>
          </a:lstStyle>
          <a:p>
            <a:r>
              <a:rPr lang="en-US" dirty="0"/>
              <a:t>Click to edit subtitle</a:t>
            </a:r>
          </a:p>
        </p:txBody>
      </p:sp>
      <p:sp>
        <p:nvSpPr>
          <p:cNvPr id="5" name="Rectangle 4">
            <a:extLst>
              <a:ext uri="{FF2B5EF4-FFF2-40B4-BE49-F238E27FC236}">
                <a16:creationId xmlns:a16="http://schemas.microsoft.com/office/drawing/2014/main" id="{3A024DB6-F6DD-FAEA-9712-935F9FD015D7}"/>
              </a:ext>
            </a:extLst>
          </p:cNvPr>
          <p:cNvSpPr/>
          <p:nvPr userDrawn="1"/>
        </p:nvSpPr>
        <p:spPr>
          <a:xfrm>
            <a:off x="848027" y="4625066"/>
            <a:ext cx="777922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panose="020F0502020204030204" pitchFamily="34" charset="0"/>
                <a:cs typeface="Calibri" panose="020F0502020204030204" pitchFamily="34" charset="0"/>
              </a:rPr>
              <a:t>©2023 CliftonLarsonAllen LLP. CLA (CliftonLarsonAllen LLP) </a:t>
            </a:r>
            <a:r>
              <a:rPr lang="en-US" sz="700" b="0" i="0" kern="1200" dirty="0">
                <a:solidFill>
                  <a:schemeClr val="bg1"/>
                </a:solidFill>
                <a:latin typeface="Calibri" panose="020F0502020204030204" pitchFamily="34" charset="0"/>
                <a:ea typeface="+mn-ea"/>
                <a:cs typeface="Calibri" panose="020F0502020204030204" pitchFamily="34" charset="0"/>
              </a:rPr>
              <a:t>is an </a:t>
            </a:r>
            <a:r>
              <a:rPr lang="en-US" sz="700" b="0" i="0" dirty="0">
                <a:solidFill>
                  <a:schemeClr val="bg1"/>
                </a:solidFill>
                <a:latin typeface="Calibri" panose="020F0502020204030204" pitchFamily="34" charset="0"/>
                <a:cs typeface="Calibri" panose="020F0502020204030204" pitchFamily="34" charset="0"/>
              </a:rPr>
              <a:t>independent network member of CLA Global. See </a:t>
            </a:r>
            <a:r>
              <a:rPr lang="en-US" sz="700" b="0" i="0" dirty="0">
                <a:solidFill>
                  <a:schemeClr val="bg1"/>
                </a:solidFill>
                <a:latin typeface="Calibri" panose="020F0502020204030204" pitchFamily="34" charset="0"/>
                <a:cs typeface="Calibri" panose="020F0502020204030204" pitchFamily="34" charset="0"/>
                <a:hlinkClick r:id="rId2" action="ppaction://hlinkfile">
                  <a:extLst>
                    <a:ext uri="{A12FA001-AC4F-418D-AE19-62706E023703}">
                      <ahyp:hlinkClr xmlns:ahyp="http://schemas.microsoft.com/office/drawing/2018/hyperlinkcolor" val="tx"/>
                    </a:ext>
                  </a:extLst>
                </a:hlinkClick>
              </a:rPr>
              <a:t>CLAglobal.com/disclaimer</a:t>
            </a:r>
            <a:r>
              <a:rPr lang="en-US" sz="700" b="0" i="0" dirty="0">
                <a:solidFill>
                  <a:schemeClr val="bg1"/>
                </a:solidFill>
                <a:latin typeface="Calibri" panose="020F0502020204030204" pitchFamily="34" charset="0"/>
                <a:cs typeface="Calibri" panose="020F0502020204030204" pitchFamily="34" charset="0"/>
              </a:rPr>
              <a:t>. </a:t>
            </a:r>
            <a:br>
              <a:rPr lang="en-US" sz="700" b="0" i="0" dirty="0">
                <a:solidFill>
                  <a:schemeClr val="bg1"/>
                </a:solidFill>
                <a:latin typeface="Calibri" panose="020F0502020204030204" pitchFamily="34" charset="0"/>
                <a:cs typeface="Calibri" panose="020F0502020204030204" pitchFamily="34" charset="0"/>
              </a:rPr>
            </a:br>
            <a:r>
              <a:rPr lang="en-US" sz="700" b="0" i="0" dirty="0">
                <a:solidFill>
                  <a:schemeClr val="bg1"/>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sp>
        <p:nvSpPr>
          <p:cNvPr id="2" name="Slide Number Placeholder 5">
            <a:extLst>
              <a:ext uri="{FF2B5EF4-FFF2-40B4-BE49-F238E27FC236}">
                <a16:creationId xmlns:a16="http://schemas.microsoft.com/office/drawing/2014/main" id="{5CAF2F6B-FBAD-7768-8343-725AC352337A}"/>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bg1"/>
                </a:solidFill>
              </a:defRPr>
            </a:lvl1pPr>
          </a:lstStyle>
          <a:p>
            <a:fld id="{6DAB3F6F-6A30-410C-8DAB-3E7769D71CBC}" type="slidenum">
              <a:rPr lang="en-US" smtClean="0"/>
              <a:pPr/>
              <a:t>‹#›</a:t>
            </a:fld>
            <a:endParaRPr lang="en-US" dirty="0"/>
          </a:p>
        </p:txBody>
      </p:sp>
      <p:pic>
        <p:nvPicPr>
          <p:cNvPr id="7" name="Picture 6">
            <a:extLst>
              <a:ext uri="{FF2B5EF4-FFF2-40B4-BE49-F238E27FC236}">
                <a16:creationId xmlns:a16="http://schemas.microsoft.com/office/drawing/2014/main" id="{E984F598-C062-7929-7D79-3078975AC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9380" y="322725"/>
            <a:ext cx="670282" cy="667512"/>
          </a:xfrm>
          <a:prstGeom prst="rect">
            <a:avLst/>
          </a:prstGeom>
        </p:spPr>
      </p:pic>
      <p:pic>
        <p:nvPicPr>
          <p:cNvPr id="8" name="Picture 7">
            <a:extLst>
              <a:ext uri="{FF2B5EF4-FFF2-40B4-BE49-F238E27FC236}">
                <a16:creationId xmlns:a16="http://schemas.microsoft.com/office/drawing/2014/main" id="{39171300-ABF7-941E-66D5-9FCCF26018E0}"/>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201" t="-4096" r="31527" b="4096"/>
          <a:stretch/>
        </p:blipFill>
        <p:spPr>
          <a:xfrm>
            <a:off x="5263368" y="0"/>
            <a:ext cx="3880632" cy="5143500"/>
          </a:xfrm>
          <a:prstGeom prst="rect">
            <a:avLst/>
          </a:prstGeom>
        </p:spPr>
      </p:pic>
    </p:spTree>
    <p:extLst>
      <p:ext uri="{BB962C8B-B14F-4D97-AF65-F5344CB8AC3E}">
        <p14:creationId xmlns:p14="http://schemas.microsoft.com/office/powerpoint/2010/main" val="1774600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2_Section Header">
    <p:bg>
      <p:bgPr>
        <a:solidFill>
          <a:schemeClr val="accent2"/>
        </a:solidFill>
        <a:effectLst/>
      </p:bgPr>
    </p:bg>
    <p:spTree>
      <p:nvGrpSpPr>
        <p:cNvPr id="1" name=""/>
        <p:cNvGrpSpPr/>
        <p:nvPr/>
      </p:nvGrpSpPr>
      <p:grpSpPr>
        <a:xfrm>
          <a:off x="0" y="0"/>
          <a:ext cx="0" cy="0"/>
          <a:chOff x="0" y="0"/>
          <a:chExt cx="0" cy="0"/>
        </a:xfrm>
      </p:grpSpPr>
      <p:sp>
        <p:nvSpPr>
          <p:cNvPr id="15" name="Rectangle 3"/>
          <p:cNvSpPr>
            <a:spLocks noGrp="1" noChangeArrowheads="1"/>
          </p:cNvSpPr>
          <p:nvPr>
            <p:ph type="ctrTitle" hasCustomPrompt="1"/>
          </p:nvPr>
        </p:nvSpPr>
        <p:spPr>
          <a:xfrm>
            <a:off x="848026" y="1524001"/>
            <a:ext cx="4495499" cy="1504950"/>
          </a:xfrm>
          <a:noFill/>
        </p:spPr>
        <p:txBody>
          <a:bodyPr anchor="b" anchorCtr="0"/>
          <a:lstStyle>
            <a:lvl1pPr algn="l">
              <a:defRPr sz="2800" b="0">
                <a:solidFill>
                  <a:schemeClr val="accent1"/>
                </a:solidFill>
              </a:defRPr>
            </a:lvl1pPr>
          </a:lstStyle>
          <a:p>
            <a:r>
              <a:rPr lang="en-US" dirty="0"/>
              <a:t>Click to Edit Title</a:t>
            </a:r>
          </a:p>
        </p:txBody>
      </p:sp>
      <p:sp>
        <p:nvSpPr>
          <p:cNvPr id="14" name="Rectangle 4"/>
          <p:cNvSpPr>
            <a:spLocks noGrp="1" noChangeArrowheads="1"/>
          </p:cNvSpPr>
          <p:nvPr>
            <p:ph type="subTitle" idx="1" hasCustomPrompt="1"/>
          </p:nvPr>
        </p:nvSpPr>
        <p:spPr>
          <a:xfrm>
            <a:off x="848026" y="3067051"/>
            <a:ext cx="4495499" cy="1281684"/>
          </a:xfrm>
          <a:noFill/>
        </p:spPr>
        <p:txBody>
          <a:bodyPr/>
          <a:lstStyle>
            <a:lvl1pPr marL="0" indent="0" algn="l">
              <a:buFontTx/>
              <a:buNone/>
              <a:defRPr sz="1400" b="0">
                <a:solidFill>
                  <a:schemeClr val="accent1"/>
                </a:solidFill>
              </a:defRPr>
            </a:lvl1pPr>
          </a:lstStyle>
          <a:p>
            <a:r>
              <a:rPr lang="en-US" dirty="0"/>
              <a:t>Click to edit subtitle</a:t>
            </a:r>
          </a:p>
        </p:txBody>
      </p:sp>
      <p:sp>
        <p:nvSpPr>
          <p:cNvPr id="5" name="Rectangle 4">
            <a:extLst>
              <a:ext uri="{FF2B5EF4-FFF2-40B4-BE49-F238E27FC236}">
                <a16:creationId xmlns:a16="http://schemas.microsoft.com/office/drawing/2014/main" id="{5D5ED915-26C7-79B7-142A-9F190D4A0C24}"/>
              </a:ext>
            </a:extLst>
          </p:cNvPr>
          <p:cNvSpPr/>
          <p:nvPr userDrawn="1"/>
        </p:nvSpPr>
        <p:spPr>
          <a:xfrm>
            <a:off x="848027" y="4625066"/>
            <a:ext cx="777922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CLA (CliftonLarsonAllen LLP) </a:t>
            </a:r>
            <a:r>
              <a:rPr lang="en-US" sz="700" b="0" i="0" kern="1200" dirty="0">
                <a:solidFill>
                  <a:schemeClr val="accent1"/>
                </a:solidFill>
                <a:latin typeface="Calibri" panose="020F0502020204030204" pitchFamily="34" charset="0"/>
                <a:ea typeface="+mn-ea"/>
                <a:cs typeface="Calibri" panose="020F0502020204030204" pitchFamily="34" charset="0"/>
              </a:rPr>
              <a:t>is an </a:t>
            </a:r>
            <a:r>
              <a:rPr lang="en-US" sz="700" b="0" i="0" dirty="0">
                <a:solidFill>
                  <a:schemeClr val="accent1"/>
                </a:solidFill>
                <a:latin typeface="Calibri" panose="020F0502020204030204" pitchFamily="34" charset="0"/>
                <a:cs typeface="Calibri" panose="020F0502020204030204" pitchFamily="34" charset="0"/>
              </a:rPr>
              <a:t>independent network member of CLA Global. See </a:t>
            </a:r>
            <a:r>
              <a:rPr lang="en-US" sz="700" b="0" i="0" dirty="0">
                <a:solidFill>
                  <a:schemeClr val="accent1"/>
                </a:solidFill>
                <a:latin typeface="Calibri" panose="020F0502020204030204" pitchFamily="34" charset="0"/>
                <a:cs typeface="Calibri" panose="020F0502020204030204" pitchFamily="34" charset="0"/>
                <a:hlinkClick r:id="rId2" action="ppaction://hlinkfile">
                  <a:extLst>
                    <a:ext uri="{A12FA001-AC4F-418D-AE19-62706E023703}">
                      <ahyp:hlinkClr xmlns:ahyp="http://schemas.microsoft.com/office/drawing/2018/hyperlinkcolor" val="tx"/>
                    </a:ext>
                  </a:extLst>
                </a:hlinkClick>
              </a:rPr>
              <a:t>CLAglobal.com/disclaimer</a:t>
            </a:r>
            <a:r>
              <a:rPr lang="en-US" sz="700" b="0" i="0" dirty="0">
                <a:solidFill>
                  <a:schemeClr val="accent1"/>
                </a:solidFill>
                <a:latin typeface="Calibri" panose="020F0502020204030204" pitchFamily="34" charset="0"/>
                <a:cs typeface="Calibri" panose="020F0502020204030204" pitchFamily="34" charset="0"/>
              </a:rPr>
              <a:t>. </a:t>
            </a:r>
            <a:br>
              <a:rPr lang="en-US" sz="700" b="0" i="0" dirty="0">
                <a:solidFill>
                  <a:schemeClr val="accent1"/>
                </a:solidFill>
                <a:latin typeface="Calibri" panose="020F0502020204030204" pitchFamily="34" charset="0"/>
                <a:cs typeface="Calibri" panose="020F0502020204030204" pitchFamily="34" charset="0"/>
              </a:rPr>
            </a:br>
            <a:r>
              <a:rPr lang="en-US" sz="700" b="0" i="0" dirty="0">
                <a:solidFill>
                  <a:schemeClr val="accent1"/>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sp>
        <p:nvSpPr>
          <p:cNvPr id="2" name="Slide Number Placeholder 5">
            <a:extLst>
              <a:ext uri="{FF2B5EF4-FFF2-40B4-BE49-F238E27FC236}">
                <a16:creationId xmlns:a16="http://schemas.microsoft.com/office/drawing/2014/main" id="{0E5E0D38-20BC-7496-35F4-3F48C5AEDFC4}"/>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pic>
        <p:nvPicPr>
          <p:cNvPr id="7" name="Picture 6">
            <a:extLst>
              <a:ext uri="{FF2B5EF4-FFF2-40B4-BE49-F238E27FC236}">
                <a16:creationId xmlns:a16="http://schemas.microsoft.com/office/drawing/2014/main" id="{AAB00DD5-BC8B-2BC9-3702-2E8DE884C73B}"/>
              </a:ext>
            </a:extLst>
          </p:cNvPr>
          <p:cNvPicPr>
            <a:picLocks noChangeAspect="1"/>
          </p:cNvPicPr>
          <p:nvPr userDrawn="1"/>
        </p:nvPicPr>
        <p:blipFill>
          <a:blip r:embed="rId3"/>
          <a:srcRect/>
          <a:stretch/>
        </p:blipFill>
        <p:spPr>
          <a:xfrm>
            <a:off x="331031" y="322725"/>
            <a:ext cx="668631" cy="668631"/>
          </a:xfrm>
          <a:prstGeom prst="rect">
            <a:avLst/>
          </a:prstGeom>
        </p:spPr>
      </p:pic>
      <p:pic>
        <p:nvPicPr>
          <p:cNvPr id="8" name="Picture 7">
            <a:extLst>
              <a:ext uri="{FF2B5EF4-FFF2-40B4-BE49-F238E27FC236}">
                <a16:creationId xmlns:a16="http://schemas.microsoft.com/office/drawing/2014/main" id="{8F11F5AE-9925-9926-2161-60CC77D1217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201" t="-4096" r="31527" b="4096"/>
          <a:stretch/>
        </p:blipFill>
        <p:spPr>
          <a:xfrm>
            <a:off x="5263368" y="0"/>
            <a:ext cx="3880632" cy="5143500"/>
          </a:xfrm>
          <a:prstGeom prst="rect">
            <a:avLst/>
          </a:prstGeom>
        </p:spPr>
      </p:pic>
    </p:spTree>
    <p:extLst>
      <p:ext uri="{BB962C8B-B14F-4D97-AF65-F5344CB8AC3E}">
        <p14:creationId xmlns:p14="http://schemas.microsoft.com/office/powerpoint/2010/main" val="2638822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1_Section Header">
    <p:bg>
      <p:bgPr>
        <a:solidFill>
          <a:schemeClr val="accent3"/>
        </a:solidFill>
        <a:effectLst/>
      </p:bgPr>
    </p:bg>
    <p:spTree>
      <p:nvGrpSpPr>
        <p:cNvPr id="1" name=""/>
        <p:cNvGrpSpPr/>
        <p:nvPr/>
      </p:nvGrpSpPr>
      <p:grpSpPr>
        <a:xfrm>
          <a:off x="0" y="0"/>
          <a:ext cx="0" cy="0"/>
          <a:chOff x="0" y="0"/>
          <a:chExt cx="0" cy="0"/>
        </a:xfrm>
      </p:grpSpPr>
      <p:sp>
        <p:nvSpPr>
          <p:cNvPr id="15" name="Rectangle 3"/>
          <p:cNvSpPr>
            <a:spLocks noGrp="1" noChangeArrowheads="1"/>
          </p:cNvSpPr>
          <p:nvPr>
            <p:ph type="ctrTitle" hasCustomPrompt="1"/>
          </p:nvPr>
        </p:nvSpPr>
        <p:spPr>
          <a:xfrm>
            <a:off x="848026" y="1524001"/>
            <a:ext cx="4495499" cy="1504950"/>
          </a:xfrm>
          <a:noFill/>
        </p:spPr>
        <p:txBody>
          <a:bodyPr anchor="b" anchorCtr="0"/>
          <a:lstStyle>
            <a:lvl1pPr algn="l">
              <a:defRPr sz="2800">
                <a:solidFill>
                  <a:schemeClr val="accent1"/>
                </a:solidFill>
              </a:defRPr>
            </a:lvl1pPr>
          </a:lstStyle>
          <a:p>
            <a:r>
              <a:rPr lang="en-US" dirty="0"/>
              <a:t>Click to Edit Title</a:t>
            </a:r>
          </a:p>
        </p:txBody>
      </p:sp>
      <p:sp>
        <p:nvSpPr>
          <p:cNvPr id="14" name="Rectangle 4"/>
          <p:cNvSpPr>
            <a:spLocks noGrp="1" noChangeArrowheads="1"/>
          </p:cNvSpPr>
          <p:nvPr>
            <p:ph type="subTitle" idx="1" hasCustomPrompt="1"/>
          </p:nvPr>
        </p:nvSpPr>
        <p:spPr>
          <a:xfrm>
            <a:off x="848026" y="3067051"/>
            <a:ext cx="4495499" cy="1281684"/>
          </a:xfrm>
          <a:noFill/>
        </p:spPr>
        <p:txBody>
          <a:bodyPr/>
          <a:lstStyle>
            <a:lvl1pPr marL="0" indent="0" algn="l">
              <a:buFontTx/>
              <a:buNone/>
              <a:defRPr sz="1400" b="0">
                <a:solidFill>
                  <a:schemeClr val="accent1"/>
                </a:solidFill>
              </a:defRPr>
            </a:lvl1pPr>
          </a:lstStyle>
          <a:p>
            <a:r>
              <a:rPr lang="en-US" dirty="0"/>
              <a:t>Click to edit subtitle</a:t>
            </a:r>
          </a:p>
        </p:txBody>
      </p:sp>
      <p:sp>
        <p:nvSpPr>
          <p:cNvPr id="4" name="Rectangle 3">
            <a:extLst>
              <a:ext uri="{FF2B5EF4-FFF2-40B4-BE49-F238E27FC236}">
                <a16:creationId xmlns:a16="http://schemas.microsoft.com/office/drawing/2014/main" id="{38EC6FDB-7549-831A-98C5-6CB8B6A8DDC9}"/>
              </a:ext>
            </a:extLst>
          </p:cNvPr>
          <p:cNvSpPr/>
          <p:nvPr userDrawn="1"/>
        </p:nvSpPr>
        <p:spPr>
          <a:xfrm>
            <a:off x="848027" y="4625066"/>
            <a:ext cx="777922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CLA (CliftonLarsonAllen LLP) </a:t>
            </a:r>
            <a:r>
              <a:rPr lang="en-US" sz="700" b="0" i="0" kern="1200" dirty="0">
                <a:solidFill>
                  <a:schemeClr val="accent1"/>
                </a:solidFill>
                <a:latin typeface="Calibri" panose="020F0502020204030204" pitchFamily="34" charset="0"/>
                <a:ea typeface="+mn-ea"/>
                <a:cs typeface="Calibri" panose="020F0502020204030204" pitchFamily="34" charset="0"/>
              </a:rPr>
              <a:t>is an </a:t>
            </a:r>
            <a:r>
              <a:rPr lang="en-US" sz="700" b="0" i="0" dirty="0">
                <a:solidFill>
                  <a:schemeClr val="accent1"/>
                </a:solidFill>
                <a:latin typeface="Calibri" panose="020F0502020204030204" pitchFamily="34" charset="0"/>
                <a:cs typeface="Calibri" panose="020F0502020204030204" pitchFamily="34" charset="0"/>
              </a:rPr>
              <a:t>independent network member of CLA Global. See </a:t>
            </a:r>
            <a:r>
              <a:rPr lang="en-US" sz="700" b="0" i="0" dirty="0">
                <a:solidFill>
                  <a:schemeClr val="accent1"/>
                </a:solidFill>
                <a:latin typeface="Calibri" panose="020F0502020204030204" pitchFamily="34" charset="0"/>
                <a:cs typeface="Calibri" panose="020F0502020204030204" pitchFamily="34" charset="0"/>
                <a:hlinkClick r:id="rId2" action="ppaction://hlinkfile">
                  <a:extLst>
                    <a:ext uri="{A12FA001-AC4F-418D-AE19-62706E023703}">
                      <ahyp:hlinkClr xmlns:ahyp="http://schemas.microsoft.com/office/drawing/2018/hyperlinkcolor" val="tx"/>
                    </a:ext>
                  </a:extLst>
                </a:hlinkClick>
              </a:rPr>
              <a:t>CLAglobal.com/disclaimer</a:t>
            </a:r>
            <a:r>
              <a:rPr lang="en-US" sz="700" b="0" i="0" dirty="0">
                <a:solidFill>
                  <a:schemeClr val="accent1"/>
                </a:solidFill>
                <a:latin typeface="Calibri" panose="020F0502020204030204" pitchFamily="34" charset="0"/>
                <a:cs typeface="Calibri" panose="020F0502020204030204" pitchFamily="34" charset="0"/>
              </a:rPr>
              <a:t>. </a:t>
            </a:r>
            <a:br>
              <a:rPr lang="en-US" sz="700" b="0" i="0" dirty="0">
                <a:solidFill>
                  <a:schemeClr val="accent1"/>
                </a:solidFill>
                <a:latin typeface="Calibri" panose="020F0502020204030204" pitchFamily="34" charset="0"/>
                <a:cs typeface="Calibri" panose="020F0502020204030204" pitchFamily="34" charset="0"/>
              </a:rPr>
            </a:br>
            <a:r>
              <a:rPr lang="en-US" sz="700" b="0" i="0" dirty="0">
                <a:solidFill>
                  <a:schemeClr val="accent1"/>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sp>
        <p:nvSpPr>
          <p:cNvPr id="5" name="Slide Number Placeholder 5">
            <a:extLst>
              <a:ext uri="{FF2B5EF4-FFF2-40B4-BE49-F238E27FC236}">
                <a16:creationId xmlns:a16="http://schemas.microsoft.com/office/drawing/2014/main" id="{C38B25BF-31BB-1E4D-7421-81D58CCE0193}"/>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pic>
        <p:nvPicPr>
          <p:cNvPr id="6" name="Picture 5">
            <a:extLst>
              <a:ext uri="{FF2B5EF4-FFF2-40B4-BE49-F238E27FC236}">
                <a16:creationId xmlns:a16="http://schemas.microsoft.com/office/drawing/2014/main" id="{5139DDAF-E66F-0D70-9C7F-9E4B9ADA7B85}"/>
              </a:ext>
            </a:extLst>
          </p:cNvPr>
          <p:cNvPicPr>
            <a:picLocks noChangeAspect="1"/>
          </p:cNvPicPr>
          <p:nvPr userDrawn="1"/>
        </p:nvPicPr>
        <p:blipFill>
          <a:blip r:embed="rId3"/>
          <a:srcRect/>
          <a:stretch/>
        </p:blipFill>
        <p:spPr>
          <a:xfrm>
            <a:off x="331031" y="322725"/>
            <a:ext cx="668631" cy="668631"/>
          </a:xfrm>
          <a:prstGeom prst="rect">
            <a:avLst/>
          </a:prstGeom>
        </p:spPr>
      </p:pic>
      <p:pic>
        <p:nvPicPr>
          <p:cNvPr id="8" name="Picture 7">
            <a:extLst>
              <a:ext uri="{FF2B5EF4-FFF2-40B4-BE49-F238E27FC236}">
                <a16:creationId xmlns:a16="http://schemas.microsoft.com/office/drawing/2014/main" id="{36D91A9F-9415-7391-C1AF-93605C72046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201" t="-4096" r="31527" b="4096"/>
          <a:stretch/>
        </p:blipFill>
        <p:spPr>
          <a:xfrm>
            <a:off x="5263368" y="0"/>
            <a:ext cx="3880632" cy="5143500"/>
          </a:xfrm>
          <a:prstGeom prst="rect">
            <a:avLst/>
          </a:prstGeom>
        </p:spPr>
      </p:pic>
    </p:spTree>
    <p:extLst>
      <p:ext uri="{BB962C8B-B14F-4D97-AF65-F5344CB8AC3E}">
        <p14:creationId xmlns:p14="http://schemas.microsoft.com/office/powerpoint/2010/main" val="2657900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11FB007-E9C1-6151-ABEC-80EDD88BAEAE}"/>
              </a:ext>
            </a:extLst>
          </p:cNvPr>
          <p:cNvSpPr/>
          <p:nvPr userDrawn="1"/>
        </p:nvSpPr>
        <p:spPr bwMode="auto">
          <a:xfrm>
            <a:off x="1" y="0"/>
            <a:ext cx="9144000" cy="407707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7" name="Right Triangle 6">
            <a:extLst>
              <a:ext uri="{FF2B5EF4-FFF2-40B4-BE49-F238E27FC236}">
                <a16:creationId xmlns:a16="http://schemas.microsoft.com/office/drawing/2014/main" id="{CB964FD7-110C-91B7-1BAD-00358DE9A41F}"/>
              </a:ext>
            </a:extLst>
          </p:cNvPr>
          <p:cNvSpPr/>
          <p:nvPr userDrawn="1"/>
        </p:nvSpPr>
        <p:spPr bwMode="auto">
          <a:xfrm>
            <a:off x="0" y="2771680"/>
            <a:ext cx="5478449" cy="1305390"/>
          </a:xfrm>
          <a:prstGeom prst="rtTriangle">
            <a:avLst/>
          </a:prstGeom>
          <a:solidFill>
            <a:schemeClr val="accent1">
              <a:lumMod val="60000"/>
              <a:lumOff val="40000"/>
              <a:alpha val="29804"/>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 name="Rectangle 4"/>
          <p:cNvSpPr>
            <a:spLocks noGrp="1" noChangeArrowheads="1"/>
          </p:cNvSpPr>
          <p:nvPr>
            <p:ph type="subTitle" idx="1" hasCustomPrompt="1"/>
          </p:nvPr>
        </p:nvSpPr>
        <p:spPr>
          <a:xfrm>
            <a:off x="772338" y="2406651"/>
            <a:ext cx="7599324" cy="901700"/>
          </a:xfrm>
          <a:noFill/>
        </p:spPr>
        <p:txBody>
          <a:bodyPr/>
          <a:lstStyle>
            <a:lvl1pPr marL="0" indent="0" algn="ctr">
              <a:buFontTx/>
              <a:buNone/>
              <a:defRPr sz="2000" b="0">
                <a:solidFill>
                  <a:schemeClr val="bg1"/>
                </a:solidFill>
              </a:defRPr>
            </a:lvl1pPr>
          </a:lstStyle>
          <a:p>
            <a:r>
              <a:rPr lang="en-US" dirty="0"/>
              <a:t>Click to edit subtitle</a:t>
            </a:r>
          </a:p>
        </p:txBody>
      </p:sp>
      <p:sp>
        <p:nvSpPr>
          <p:cNvPr id="15" name="Rectangle 3"/>
          <p:cNvSpPr>
            <a:spLocks noGrp="1" noChangeArrowheads="1"/>
          </p:cNvSpPr>
          <p:nvPr>
            <p:ph type="ctrTitle" hasCustomPrompt="1"/>
          </p:nvPr>
        </p:nvSpPr>
        <p:spPr>
          <a:xfrm>
            <a:off x="772338" y="1130301"/>
            <a:ext cx="7599324" cy="1206499"/>
          </a:xfrm>
          <a:noFill/>
        </p:spPr>
        <p:txBody>
          <a:bodyPr anchor="b" anchorCtr="0"/>
          <a:lstStyle>
            <a:lvl1pPr algn="ctr">
              <a:defRPr sz="4000">
                <a:solidFill>
                  <a:schemeClr val="bg1"/>
                </a:solidFill>
                <a:latin typeface="Calibri" panose="020F0502020204030204" pitchFamily="34" charset="0"/>
                <a:cs typeface="Calibri" panose="020F0502020204030204" pitchFamily="34" charset="0"/>
              </a:defRPr>
            </a:lvl1pPr>
          </a:lstStyle>
          <a:p>
            <a:r>
              <a:rPr lang="en-US" dirty="0"/>
              <a:t>Click to Edit Title</a:t>
            </a:r>
          </a:p>
        </p:txBody>
      </p:sp>
      <p:pic>
        <p:nvPicPr>
          <p:cNvPr id="8" name="Picture 7" descr="Icon&#10;&#10;Description automatically generated">
            <a:extLst>
              <a:ext uri="{FF2B5EF4-FFF2-40B4-BE49-F238E27FC236}">
                <a16:creationId xmlns:a16="http://schemas.microsoft.com/office/drawing/2014/main" id="{787B6CF0-8E6A-070C-D4F3-1CAB4D39BF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9" name="Rectangle 8">
            <a:extLst>
              <a:ext uri="{FF2B5EF4-FFF2-40B4-BE49-F238E27FC236}">
                <a16:creationId xmlns:a16="http://schemas.microsoft.com/office/drawing/2014/main" id="{2BDD4423-87E8-1A22-7EC7-A18F8EFC5333}"/>
              </a:ext>
            </a:extLst>
          </p:cNvPr>
          <p:cNvSpPr/>
          <p:nvPr userDrawn="1"/>
        </p:nvSpPr>
        <p:spPr>
          <a:xfrm>
            <a:off x="7839332"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a:t>
            </a:r>
          </a:p>
        </p:txBody>
      </p:sp>
      <p:sp>
        <p:nvSpPr>
          <p:cNvPr id="16" name="Text Placeholder 15">
            <a:extLst>
              <a:ext uri="{FF2B5EF4-FFF2-40B4-BE49-F238E27FC236}">
                <a16:creationId xmlns:a16="http://schemas.microsoft.com/office/drawing/2014/main" id="{9D00563C-E9E2-6EFA-4B87-AC22F9D47227}"/>
              </a:ext>
            </a:extLst>
          </p:cNvPr>
          <p:cNvSpPr>
            <a:spLocks noGrp="1"/>
          </p:cNvSpPr>
          <p:nvPr>
            <p:ph type="body" sz="quarter" idx="10"/>
          </p:nvPr>
        </p:nvSpPr>
        <p:spPr>
          <a:xfrm>
            <a:off x="1473201" y="4353183"/>
            <a:ext cx="5783248" cy="527050"/>
          </a:xfrm>
        </p:spPr>
        <p:txBody>
          <a:bodyPr anchor="ctr" anchorCtr="0"/>
          <a:lstStyle>
            <a:lvl1pPr marL="0" indent="0">
              <a:buNone/>
              <a:defRPr sz="1400" b="0">
                <a:solidFill>
                  <a:schemeClr val="accent1"/>
                </a:solidFill>
              </a:defRPr>
            </a:lvl1pPr>
          </a:lstStyle>
          <a:p>
            <a:pPr lvl="0"/>
            <a:r>
              <a:rPr lang="en-US"/>
              <a:t>Click to edit Master text styles</a:t>
            </a:r>
          </a:p>
        </p:txBody>
      </p:sp>
      <p:sp>
        <p:nvSpPr>
          <p:cNvPr id="3" name="Slide Number Placeholder 5">
            <a:extLst>
              <a:ext uri="{FF2B5EF4-FFF2-40B4-BE49-F238E27FC236}">
                <a16:creationId xmlns:a16="http://schemas.microsoft.com/office/drawing/2014/main" id="{5BBFB982-51F8-07D0-E31E-D01ED53B191F}"/>
              </a:ext>
            </a:extLst>
          </p:cNvPr>
          <p:cNvSpPr txBox="1">
            <a:spLocks/>
          </p:cNvSpPr>
          <p:nvPr userDrawn="1"/>
        </p:nvSpPr>
        <p:spPr>
          <a:xfrm>
            <a:off x="8572280" y="4445258"/>
            <a:ext cx="395782" cy="342900"/>
          </a:xfrm>
          <a:prstGeom prst="rect">
            <a:avLst/>
          </a:prstGeom>
        </p:spPr>
        <p:txBody>
          <a:bodyPr anchor="ctr" anchorCtr="0"/>
          <a:lstStyle>
            <a:defPPr>
              <a:defRPr lang="en-US"/>
            </a:defPPr>
            <a:lvl1pPr marL="0" algn="r" defTabSz="914400" rtl="0" eaLnBrk="1" latinLnBrk="0" hangingPunct="1">
              <a:defRPr sz="800" b="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b="0" smtClean="0"/>
              <a:pPr/>
              <a:t>‹#›</a:t>
            </a:fld>
            <a:endParaRPr lang="en-US" b="0" dirty="0"/>
          </a:p>
        </p:txBody>
      </p:sp>
      <p:pic>
        <p:nvPicPr>
          <p:cNvPr id="5" name="Picture 4" descr="Icon&#10;&#10;Description automatically generated">
            <a:extLst>
              <a:ext uri="{FF2B5EF4-FFF2-40B4-BE49-F238E27FC236}">
                <a16:creationId xmlns:a16="http://schemas.microsoft.com/office/drawing/2014/main" id="{9B504261-F707-745E-DBD8-A38308C36F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547" y="4490242"/>
            <a:ext cx="628523" cy="252933"/>
          </a:xfrm>
          <a:prstGeom prst="rect">
            <a:avLst/>
          </a:prstGeom>
        </p:spPr>
      </p:pic>
    </p:spTree>
    <p:extLst>
      <p:ext uri="{BB962C8B-B14F-4D97-AF65-F5344CB8AC3E}">
        <p14:creationId xmlns:p14="http://schemas.microsoft.com/office/powerpoint/2010/main" val="1885171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5E7E4E-8197-40F0-D913-52BB99799B37}"/>
              </a:ext>
            </a:extLst>
          </p:cNvPr>
          <p:cNvSpPr/>
          <p:nvPr userDrawn="1"/>
        </p:nvSpPr>
        <p:spPr bwMode="auto">
          <a:xfrm>
            <a:off x="1" y="0"/>
            <a:ext cx="9144000" cy="407707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7" name="Right Triangle 6">
            <a:extLst>
              <a:ext uri="{FF2B5EF4-FFF2-40B4-BE49-F238E27FC236}">
                <a16:creationId xmlns:a16="http://schemas.microsoft.com/office/drawing/2014/main" id="{3AD27803-DC72-3919-6D72-264B14BB5401}"/>
              </a:ext>
            </a:extLst>
          </p:cNvPr>
          <p:cNvSpPr/>
          <p:nvPr userDrawn="1"/>
        </p:nvSpPr>
        <p:spPr bwMode="auto">
          <a:xfrm>
            <a:off x="0" y="2771680"/>
            <a:ext cx="5478449" cy="1305390"/>
          </a:xfrm>
          <a:prstGeom prst="rtTriangle">
            <a:avLst/>
          </a:prstGeom>
          <a:solidFill>
            <a:schemeClr val="accent2">
              <a:lumMod val="40000"/>
              <a:lumOff val="60000"/>
              <a:alpha val="29804"/>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8" name="Rectangle 4">
            <a:extLst>
              <a:ext uri="{FF2B5EF4-FFF2-40B4-BE49-F238E27FC236}">
                <a16:creationId xmlns:a16="http://schemas.microsoft.com/office/drawing/2014/main" id="{E2B66882-3DD5-F845-DF88-2EEC5B1D2C72}"/>
              </a:ext>
            </a:extLst>
          </p:cNvPr>
          <p:cNvSpPr>
            <a:spLocks noGrp="1" noChangeArrowheads="1"/>
          </p:cNvSpPr>
          <p:nvPr>
            <p:ph type="subTitle" idx="1" hasCustomPrompt="1"/>
          </p:nvPr>
        </p:nvSpPr>
        <p:spPr>
          <a:xfrm>
            <a:off x="772338" y="2406651"/>
            <a:ext cx="7599324" cy="901700"/>
          </a:xfrm>
          <a:noFill/>
        </p:spPr>
        <p:txBody>
          <a:bodyPr/>
          <a:lstStyle>
            <a:lvl1pPr marL="0" indent="0" algn="ctr">
              <a:buFontTx/>
              <a:buNone/>
              <a:defRPr sz="2000" b="0">
                <a:solidFill>
                  <a:schemeClr val="accent1"/>
                </a:solidFill>
              </a:defRPr>
            </a:lvl1pPr>
          </a:lstStyle>
          <a:p>
            <a:r>
              <a:rPr lang="en-US" dirty="0"/>
              <a:t>Click to edit subtitle</a:t>
            </a:r>
          </a:p>
        </p:txBody>
      </p:sp>
      <p:sp>
        <p:nvSpPr>
          <p:cNvPr id="9" name="Rectangle 3">
            <a:extLst>
              <a:ext uri="{FF2B5EF4-FFF2-40B4-BE49-F238E27FC236}">
                <a16:creationId xmlns:a16="http://schemas.microsoft.com/office/drawing/2014/main" id="{7B10BF00-B574-03EB-719D-C0A6A08B694A}"/>
              </a:ext>
            </a:extLst>
          </p:cNvPr>
          <p:cNvSpPr>
            <a:spLocks noGrp="1" noChangeArrowheads="1"/>
          </p:cNvSpPr>
          <p:nvPr>
            <p:ph type="ctrTitle" hasCustomPrompt="1"/>
          </p:nvPr>
        </p:nvSpPr>
        <p:spPr>
          <a:xfrm>
            <a:off x="772338" y="1130301"/>
            <a:ext cx="7599324" cy="1206499"/>
          </a:xfrm>
          <a:noFill/>
        </p:spPr>
        <p:txBody>
          <a:bodyPr anchor="b" anchorCtr="0"/>
          <a:lstStyle>
            <a:lvl1pPr algn="ctr">
              <a:defRPr sz="4000">
                <a:solidFill>
                  <a:schemeClr val="accent1"/>
                </a:solidFill>
                <a:latin typeface="Calibri" panose="020F0502020204030204" pitchFamily="34" charset="0"/>
                <a:cs typeface="Calibri" panose="020F0502020204030204" pitchFamily="34" charset="0"/>
              </a:defRPr>
            </a:lvl1pPr>
          </a:lstStyle>
          <a:p>
            <a:r>
              <a:rPr lang="en-US" dirty="0"/>
              <a:t>Click to Edit Title</a:t>
            </a:r>
          </a:p>
        </p:txBody>
      </p:sp>
      <p:pic>
        <p:nvPicPr>
          <p:cNvPr id="2" name="Picture 1" descr="Icon&#10;&#10;Description automatically generated">
            <a:extLst>
              <a:ext uri="{FF2B5EF4-FFF2-40B4-BE49-F238E27FC236}">
                <a16:creationId xmlns:a16="http://schemas.microsoft.com/office/drawing/2014/main" id="{79B20C2D-253E-8F10-21E6-EC6A4D9BCA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4" name="Text Placeholder 15">
            <a:extLst>
              <a:ext uri="{FF2B5EF4-FFF2-40B4-BE49-F238E27FC236}">
                <a16:creationId xmlns:a16="http://schemas.microsoft.com/office/drawing/2014/main" id="{4AC3F654-E035-BBCE-4B64-D40064E96F13}"/>
              </a:ext>
            </a:extLst>
          </p:cNvPr>
          <p:cNvSpPr>
            <a:spLocks noGrp="1"/>
          </p:cNvSpPr>
          <p:nvPr>
            <p:ph type="body" sz="quarter" idx="10"/>
          </p:nvPr>
        </p:nvSpPr>
        <p:spPr>
          <a:xfrm>
            <a:off x="1473201" y="4353183"/>
            <a:ext cx="5783248" cy="527050"/>
          </a:xfrm>
        </p:spPr>
        <p:txBody>
          <a:bodyPr anchor="ctr" anchorCtr="0"/>
          <a:lstStyle>
            <a:lvl1pPr marL="0" indent="0">
              <a:buNone/>
              <a:defRPr sz="1400" b="0">
                <a:solidFill>
                  <a:schemeClr val="accent1"/>
                </a:solidFill>
              </a:defRPr>
            </a:lvl1pPr>
          </a:lstStyle>
          <a:p>
            <a:pPr lvl="0"/>
            <a:r>
              <a:rPr lang="en-US"/>
              <a:t>Click to edit Master text styles</a:t>
            </a:r>
          </a:p>
        </p:txBody>
      </p:sp>
      <p:sp>
        <p:nvSpPr>
          <p:cNvPr id="5" name="Slide Number Placeholder 5">
            <a:extLst>
              <a:ext uri="{FF2B5EF4-FFF2-40B4-BE49-F238E27FC236}">
                <a16:creationId xmlns:a16="http://schemas.microsoft.com/office/drawing/2014/main" id="{462B2DC6-3700-0994-583F-633AA07781D8}"/>
              </a:ext>
            </a:extLst>
          </p:cNvPr>
          <p:cNvSpPr txBox="1">
            <a:spLocks/>
          </p:cNvSpPr>
          <p:nvPr userDrawn="1"/>
        </p:nvSpPr>
        <p:spPr>
          <a:xfrm>
            <a:off x="8572280" y="4445258"/>
            <a:ext cx="395782" cy="342900"/>
          </a:xfrm>
          <a:prstGeom prst="rect">
            <a:avLst/>
          </a:prstGeom>
        </p:spPr>
        <p:txBody>
          <a:bodyPr anchor="ctr" anchorCtr="0"/>
          <a:lstStyle>
            <a:defPPr>
              <a:defRPr lang="en-US"/>
            </a:defPPr>
            <a:lvl1pPr marL="0" algn="r" defTabSz="914400" rtl="0" eaLnBrk="1" latinLnBrk="0" hangingPunct="1">
              <a:defRPr sz="800" b="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b="0" smtClean="0"/>
              <a:pPr/>
              <a:t>‹#›</a:t>
            </a:fld>
            <a:endParaRPr lang="en-US" b="0" dirty="0"/>
          </a:p>
        </p:txBody>
      </p:sp>
      <p:pic>
        <p:nvPicPr>
          <p:cNvPr id="10" name="Picture 9" descr="Icon&#10;&#10;Description automatically generated">
            <a:extLst>
              <a:ext uri="{FF2B5EF4-FFF2-40B4-BE49-F238E27FC236}">
                <a16:creationId xmlns:a16="http://schemas.microsoft.com/office/drawing/2014/main" id="{49B939B3-F9FD-C3AA-5A5A-E6518842A23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547" y="4490242"/>
            <a:ext cx="628523" cy="252933"/>
          </a:xfrm>
          <a:prstGeom prst="rect">
            <a:avLst/>
          </a:prstGeom>
        </p:spPr>
      </p:pic>
      <p:sp>
        <p:nvSpPr>
          <p:cNvPr id="11" name="Rectangle 10">
            <a:extLst>
              <a:ext uri="{FF2B5EF4-FFF2-40B4-BE49-F238E27FC236}">
                <a16:creationId xmlns:a16="http://schemas.microsoft.com/office/drawing/2014/main" id="{1A300F57-5067-4F08-D960-408FB3B84F6F}"/>
              </a:ext>
            </a:extLst>
          </p:cNvPr>
          <p:cNvSpPr/>
          <p:nvPr userDrawn="1"/>
        </p:nvSpPr>
        <p:spPr>
          <a:xfrm>
            <a:off x="7839332"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a:t>
            </a:r>
          </a:p>
        </p:txBody>
      </p:sp>
    </p:spTree>
    <p:extLst>
      <p:ext uri="{BB962C8B-B14F-4D97-AF65-F5344CB8AC3E}">
        <p14:creationId xmlns:p14="http://schemas.microsoft.com/office/powerpoint/2010/main" val="3553440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D35F4121-5161-6CA6-C0AA-0212A4469B68}"/>
              </a:ext>
            </a:extLst>
          </p:cNvPr>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159387" y="4645445"/>
            <a:ext cx="394135" cy="393192"/>
          </a:xfrm>
          <a:prstGeom prst="rect">
            <a:avLst/>
          </a:prstGeom>
        </p:spPr>
      </p:pic>
      <p:sp>
        <p:nvSpPr>
          <p:cNvPr id="14" name="Slide Number Placeholder 5"/>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
        <p:nvSpPr>
          <p:cNvPr id="174087" name="Rectangle 7"/>
          <p:cNvSpPr>
            <a:spLocks noGrp="1" noChangeArrowheads="1"/>
          </p:cNvSpPr>
          <p:nvPr>
            <p:ph type="ftr" sz="quarter" idx="3"/>
          </p:nvPr>
        </p:nvSpPr>
        <p:spPr bwMode="auto">
          <a:xfrm>
            <a:off x="553522" y="4387209"/>
            <a:ext cx="2895600" cy="171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a:defRPr sz="800">
                <a:solidFill>
                  <a:schemeClr val="tx2"/>
                </a:solidFill>
                <a:latin typeface="Calibri" pitchFamily="34" charset="0"/>
                <a:cs typeface="Calibri" pitchFamily="34" charset="0"/>
              </a:defRPr>
            </a:lvl1pPr>
          </a:lstStyle>
          <a:p>
            <a:endParaRPr lang="en-US" dirty="0">
              <a:solidFill>
                <a:schemeClr val="accent1"/>
              </a:solidFill>
            </a:endParaRPr>
          </a:p>
        </p:txBody>
      </p:sp>
      <p:sp>
        <p:nvSpPr>
          <p:cNvPr id="174084" name="Rectangle 4"/>
          <p:cNvSpPr>
            <a:spLocks noGrp="1" noChangeArrowheads="1"/>
          </p:cNvSpPr>
          <p:nvPr>
            <p:ph type="title"/>
          </p:nvPr>
        </p:nvSpPr>
        <p:spPr bwMode="auto">
          <a:xfrm>
            <a:off x="457200" y="144838"/>
            <a:ext cx="82296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Title</a:t>
            </a:r>
          </a:p>
        </p:txBody>
      </p:sp>
      <p:sp>
        <p:nvSpPr>
          <p:cNvPr id="174085" name="Rectangle 5"/>
          <p:cNvSpPr>
            <a:spLocks noGrp="1" noChangeArrowheads="1"/>
          </p:cNvSpPr>
          <p:nvPr>
            <p:ph type="body" idx="1"/>
          </p:nvPr>
        </p:nvSpPr>
        <p:spPr bwMode="auto">
          <a:xfrm>
            <a:off x="457200" y="895350"/>
            <a:ext cx="8229600" cy="36627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E46E431A-E0CD-8E0F-9AEB-398135236A9A}"/>
              </a:ext>
            </a:extLst>
          </p:cNvPr>
          <p:cNvSpPr txBox="1"/>
          <p:nvPr userDrawn="1"/>
        </p:nvSpPr>
        <p:spPr>
          <a:xfrm>
            <a:off x="958850" y="4742014"/>
            <a:ext cx="1384300" cy="200055"/>
          </a:xfrm>
          <a:prstGeom prst="rect">
            <a:avLst/>
          </a:prstGeom>
          <a:noFill/>
        </p:spPr>
        <p:txBody>
          <a:bodyPr wrap="square" anchor="ctr" anchorCtr="0">
            <a:spAutoFit/>
          </a:bodyPr>
          <a:lstStyle/>
          <a:p>
            <a:pPr algn="l"/>
            <a:r>
              <a:rPr lang="en-US" sz="700" dirty="0">
                <a:solidFill>
                  <a:schemeClr val="accent1"/>
                </a:solidFill>
                <a:latin typeface="Calibri" panose="020F0502020204030204" pitchFamily="34" charset="0"/>
                <a:cs typeface="Calibri" panose="020F0502020204030204" pitchFamily="34" charset="0"/>
              </a:rPr>
              <a:t>©2023 CliftonLarsonAllen LLP</a:t>
            </a:r>
          </a:p>
        </p:txBody>
      </p:sp>
      <p:pic>
        <p:nvPicPr>
          <p:cNvPr id="4" name="Picture 3" descr="Icon&#10;&#10;Description automatically generated">
            <a:extLst>
              <a:ext uri="{FF2B5EF4-FFF2-40B4-BE49-F238E27FC236}">
                <a16:creationId xmlns:a16="http://schemas.microsoft.com/office/drawing/2014/main" id="{B5DB2C02-BF42-D401-14DF-0F280CFD7B56}"/>
              </a:ext>
            </a:extLst>
          </p:cNvPr>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7920547" y="4715575"/>
            <a:ext cx="628523" cy="252933"/>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700" r:id="rId3"/>
    <p:sldLayoutId id="2147483680" r:id="rId4"/>
    <p:sldLayoutId id="2147483682" r:id="rId5"/>
    <p:sldLayoutId id="2147483698" r:id="rId6"/>
    <p:sldLayoutId id="2147483699" r:id="rId7"/>
    <p:sldLayoutId id="2147483690" r:id="rId8"/>
    <p:sldLayoutId id="2147483694" r:id="rId9"/>
    <p:sldLayoutId id="2147483695" r:id="rId10"/>
    <p:sldLayoutId id="2147483664" r:id="rId11"/>
    <p:sldLayoutId id="2147483665" r:id="rId12"/>
    <p:sldLayoutId id="2147483666" r:id="rId13"/>
    <p:sldLayoutId id="2147483667" r:id="rId14"/>
    <p:sldLayoutId id="2147483668" r:id="rId15"/>
    <p:sldLayoutId id="2147483669" r:id="rId16"/>
    <p:sldLayoutId id="2147483686" r:id="rId17"/>
    <p:sldLayoutId id="2147483670" r:id="rId18"/>
    <p:sldLayoutId id="2147483675" r:id="rId19"/>
    <p:sldLayoutId id="2147483676" r:id="rId20"/>
    <p:sldLayoutId id="2147483696" r:id="rId21"/>
    <p:sldLayoutId id="2147483697" r:id="rId22"/>
  </p:sldLayoutIdLst>
  <p:hf hdr="0" ftr="0" dt="0"/>
  <p:txStyles>
    <p:titleStyle>
      <a:lvl1pPr algn="l" rtl="0" eaLnBrk="1" fontAlgn="base" hangingPunct="1">
        <a:spcBef>
          <a:spcPct val="0"/>
        </a:spcBef>
        <a:spcAft>
          <a:spcPct val="0"/>
        </a:spcAft>
        <a:defRPr sz="3200" b="0">
          <a:solidFill>
            <a:schemeClr val="accent1"/>
          </a:solidFill>
          <a:latin typeface="Calibri" panose="020F0502020204030204" pitchFamily="34" charset="0"/>
          <a:ea typeface="+mj-ea"/>
          <a:cs typeface="Calibri" panose="020F0502020204030204" pitchFamily="34" charset="0"/>
        </a:defRPr>
      </a:lvl1pPr>
      <a:lvl2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2pPr>
      <a:lvl3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3pPr>
      <a:lvl4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4pPr>
      <a:lvl5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5pPr>
      <a:lvl6pPr marL="4572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6pPr>
      <a:lvl7pPr marL="9144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7pPr>
      <a:lvl8pPr marL="13716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8pPr>
      <a:lvl9pPr marL="18288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9pPr>
    </p:titleStyle>
    <p:bodyStyle>
      <a:lvl1pPr marL="342900" indent="-342900" algn="l" rtl="0" eaLnBrk="1" fontAlgn="base" hangingPunct="1">
        <a:spcBef>
          <a:spcPct val="20000"/>
        </a:spcBef>
        <a:spcAft>
          <a:spcPct val="0"/>
        </a:spcAft>
        <a:buClr>
          <a:schemeClr val="accent2"/>
        </a:buClr>
        <a:buSzPct val="120000"/>
        <a:buFont typeface="Arial" panose="020B0604020202020204" pitchFamily="34" charset="0"/>
        <a:buChar char="•"/>
        <a:defRPr sz="2400">
          <a:solidFill>
            <a:schemeClr val="tx2"/>
          </a:solidFill>
          <a:latin typeface="Calibri" panose="020F0502020204030204" pitchFamily="34" charset="0"/>
          <a:ea typeface="+mn-ea"/>
          <a:cs typeface="Calibri" panose="020F0502020204030204" pitchFamily="34" charset="0"/>
        </a:defRPr>
      </a:lvl1pPr>
      <a:lvl2pPr marL="742950" indent="-285750" algn="l" rtl="0" eaLnBrk="1" fontAlgn="base" hangingPunct="1">
        <a:spcBef>
          <a:spcPct val="20000"/>
        </a:spcBef>
        <a:spcAft>
          <a:spcPct val="0"/>
        </a:spcAft>
        <a:buClr>
          <a:schemeClr val="accent2"/>
        </a:buClr>
        <a:buFont typeface="Courier New" panose="02070309020205020404" pitchFamily="49" charset="0"/>
        <a:buChar char="o"/>
        <a:defRPr sz="2000">
          <a:solidFill>
            <a:schemeClr val="tx2"/>
          </a:solidFill>
          <a:latin typeface="Calibri" panose="020F0502020204030204" pitchFamily="34" charset="0"/>
          <a:ea typeface="+mn-ea"/>
          <a:cs typeface="Calibri" panose="020F0502020204030204" pitchFamily="34" charset="0"/>
        </a:defRPr>
      </a:lvl2pPr>
      <a:lvl3pPr marL="1143000" indent="-228600" algn="l" rtl="0" eaLnBrk="1" fontAlgn="base" hangingPunct="1">
        <a:spcBef>
          <a:spcPct val="20000"/>
        </a:spcBef>
        <a:spcAft>
          <a:spcPct val="0"/>
        </a:spcAft>
        <a:buClr>
          <a:schemeClr val="accent2"/>
        </a:buClr>
        <a:buSzPct val="85000"/>
        <a:buFont typeface="Wingdings" panose="05000000000000000000" pitchFamily="2" charset="2"/>
        <a:buChar char="§"/>
        <a:defRPr sz="1800">
          <a:solidFill>
            <a:schemeClr val="tx2"/>
          </a:solidFill>
          <a:latin typeface="Calibri" panose="020F0502020204030204" pitchFamily="34" charset="0"/>
          <a:ea typeface="+mn-ea"/>
          <a:cs typeface="Calibri" panose="020F0502020204030204" pitchFamily="34" charset="0"/>
        </a:defRPr>
      </a:lvl3pPr>
      <a:lvl4pPr marL="16002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anose="020F0502020204030204" pitchFamily="34" charset="0"/>
          <a:ea typeface="+mn-ea"/>
          <a:cs typeface="Calibri" panose="020F0502020204030204" pitchFamily="34" charset="0"/>
        </a:defRPr>
      </a:lvl4pPr>
      <a:lvl5pPr marL="20574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anose="020F0502020204030204" pitchFamily="34" charset="0"/>
          <a:ea typeface="+mn-ea"/>
          <a:cs typeface="Calibri" panose="020F0502020204030204" pitchFamily="34" charset="0"/>
        </a:defRPr>
      </a:lvl5pPr>
      <a:lvl6pPr marL="2514600" indent="-228600" algn="l" rtl="0" eaLnBrk="1" fontAlgn="base" hangingPunct="1">
        <a:spcBef>
          <a:spcPct val="20000"/>
        </a:spcBef>
        <a:spcAft>
          <a:spcPct val="0"/>
        </a:spcAft>
        <a:buFont typeface="Arial" charset="0"/>
        <a:buChar char="–"/>
        <a:defRPr>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4.xml"/><Relationship Id="rId1" Type="http://schemas.openxmlformats.org/officeDocument/2006/relationships/customXml" Target="../../customXml/item3.xml"/><Relationship Id="rId5" Type="http://schemas.openxmlformats.org/officeDocument/2006/relationships/image" Target="../media/image1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ustomXml" Target="../../customXml/item14.xml"/><Relationship Id="rId1" Type="http://schemas.openxmlformats.org/officeDocument/2006/relationships/customXml" Target="../../customXml/item13.xml"/></Relationships>
</file>

<file path=ppt/slides/_rels/slide15.xml.rels><?xml version="1.0" encoding="UTF-8" standalone="yes"?>
<Relationships xmlns="http://schemas.openxmlformats.org/package/2006/relationships"><Relationship Id="rId3" Type="http://schemas.openxmlformats.org/officeDocument/2006/relationships/hyperlink" Target="https://www.anaconda.com/downloa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jupyter.readthedocs.io/en/latest/" TargetMode="External"/><Relationship Id="rId4" Type="http://schemas.openxmlformats.org/officeDocument/2006/relationships/hyperlink" Target="https://docs.anaconda.com/free/navigator/index.html"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ustomXml" Target="../../customXml/item16.xml"/><Relationship Id="rId1" Type="http://schemas.openxmlformats.org/officeDocument/2006/relationships/customXml" Target="../../customXml/item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ustomXml" Target="../../customXml/item6.xml"/><Relationship Id="rId1" Type="http://schemas.openxmlformats.org/officeDocument/2006/relationships/customXml" Target="../../customXml/item5.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customXml" Target="../../customXml/item8.xml"/><Relationship Id="rId1" Type="http://schemas.openxmlformats.org/officeDocument/2006/relationships/customXml" Target="../../customXml/item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ustomXml" Target="../../customXml/item10.xml"/><Relationship Id="rId1" Type="http://schemas.openxmlformats.org/officeDocument/2006/relationships/customXml" Target="../../customXml/item9.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ustomXml" Target="../../customXml/item12.xml"/><Relationship Id="rId1" Type="http://schemas.openxmlformats.org/officeDocument/2006/relationships/customXml" Target="../../customXml/item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474F518-2F7F-DAAE-8B23-9F797E16D901}"/>
              </a:ext>
            </a:extLst>
          </p:cNvPr>
          <p:cNvSpPr>
            <a:spLocks noGrp="1"/>
          </p:cNvSpPr>
          <p:nvPr>
            <p:ph type="subTitle" idx="1"/>
          </p:nvPr>
        </p:nvSpPr>
        <p:spPr>
          <a:xfrm>
            <a:off x="1270854" y="3288776"/>
            <a:ext cx="3301146" cy="201521"/>
          </a:xfrm>
        </p:spPr>
        <p:txBody>
          <a:bodyPr/>
          <a:lstStyle/>
          <a:p>
            <a:r>
              <a:rPr lang="en-US" sz="1800" dirty="0"/>
              <a:t>An Introduction to Modern Data-Driven Approaches in Accounting</a:t>
            </a:r>
          </a:p>
        </p:txBody>
      </p:sp>
      <p:sp>
        <p:nvSpPr>
          <p:cNvPr id="3" name="Title 2">
            <a:extLst>
              <a:ext uri="{FF2B5EF4-FFF2-40B4-BE49-F238E27FC236}">
                <a16:creationId xmlns:a16="http://schemas.microsoft.com/office/drawing/2014/main" id="{5C2B5F67-042F-0574-237C-50ADB0FE800C}"/>
              </a:ext>
            </a:extLst>
          </p:cNvPr>
          <p:cNvSpPr>
            <a:spLocks noGrp="1"/>
          </p:cNvSpPr>
          <p:nvPr>
            <p:ph type="title"/>
          </p:nvPr>
        </p:nvSpPr>
        <p:spPr>
          <a:xfrm>
            <a:off x="457200" y="2380706"/>
            <a:ext cx="5352440" cy="697230"/>
          </a:xfrm>
        </p:spPr>
        <p:txBody>
          <a:bodyPr/>
          <a:lstStyle/>
          <a:p>
            <a:r>
              <a:rPr lang="en-US" sz="3400" dirty="0"/>
              <a:t>Statistics, Machine Learning,</a:t>
            </a:r>
            <a:br>
              <a:rPr lang="en-US" sz="3400" dirty="0"/>
            </a:br>
            <a:r>
              <a:rPr lang="en-US" sz="3400" dirty="0"/>
              <a:t> and AI in Accounting</a:t>
            </a:r>
          </a:p>
        </p:txBody>
      </p:sp>
      <p:sp>
        <p:nvSpPr>
          <p:cNvPr id="4" name="Slide Number Placeholder 3">
            <a:extLst>
              <a:ext uri="{FF2B5EF4-FFF2-40B4-BE49-F238E27FC236}">
                <a16:creationId xmlns:a16="http://schemas.microsoft.com/office/drawing/2014/main" id="{D2A12856-B777-E61C-B040-04AF683B4F1F}"/>
              </a:ext>
            </a:extLst>
          </p:cNvPr>
          <p:cNvSpPr>
            <a:spLocks noGrp="1"/>
          </p:cNvSpPr>
          <p:nvPr>
            <p:ph type="sldNum" sz="quarter" idx="4"/>
          </p:nvPr>
        </p:nvSpPr>
        <p:spPr/>
        <p:txBody>
          <a:bodyPr/>
          <a:lstStyle/>
          <a:p>
            <a:fld id="{F8E24598-D429-A34B-B4A6-5808099B37D3}" type="slidenum">
              <a:rPr lang="en-US" smtClean="0"/>
              <a:pPr/>
              <a:t>1</a:t>
            </a:fld>
            <a:endParaRPr lang="en-US" dirty="0"/>
          </a:p>
        </p:txBody>
      </p:sp>
      <p:pic>
        <p:nvPicPr>
          <p:cNvPr id="7" name="Picture 6" descr="A black and white drawing of a person's face&#10;&#10;Description automatically generated">
            <a:extLst>
              <a:ext uri="{FF2B5EF4-FFF2-40B4-BE49-F238E27FC236}">
                <a16:creationId xmlns:a16="http://schemas.microsoft.com/office/drawing/2014/main" id="{E14E51C9-F660-DEB6-344A-C59A48BC08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7434" y="1282650"/>
            <a:ext cx="2709366" cy="2709366"/>
          </a:xfrm>
          <a:prstGeom prst="rect">
            <a:avLst/>
          </a:prstGeom>
        </p:spPr>
      </p:pic>
      <p:sp>
        <p:nvSpPr>
          <p:cNvPr id="8" name="Subtitle 1">
            <a:extLst>
              <a:ext uri="{FF2B5EF4-FFF2-40B4-BE49-F238E27FC236}">
                <a16:creationId xmlns:a16="http://schemas.microsoft.com/office/drawing/2014/main" id="{2F86C3B4-5741-8DA5-B568-095CB784E03E}"/>
              </a:ext>
            </a:extLst>
          </p:cNvPr>
          <p:cNvSpPr txBox="1">
            <a:spLocks/>
          </p:cNvSpPr>
          <p:nvPr/>
        </p:nvSpPr>
        <p:spPr bwMode="auto">
          <a:xfrm>
            <a:off x="5977434" y="4082082"/>
            <a:ext cx="2709366" cy="3358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Clr>
                <a:schemeClr val="accent2"/>
              </a:buClr>
              <a:buSzPct val="120000"/>
              <a:buFontTx/>
              <a:buNone/>
              <a:defRPr sz="2000" b="0">
                <a:solidFill>
                  <a:schemeClr val="bg1"/>
                </a:solidFill>
                <a:latin typeface="Calibri" panose="020F0502020204030204" pitchFamily="34" charset="0"/>
                <a:ea typeface="+mn-ea"/>
                <a:cs typeface="Calibri" panose="020F0502020204030204" pitchFamily="34" charset="0"/>
              </a:defRPr>
            </a:lvl1pPr>
            <a:lvl2pPr marL="742950" indent="-285750" algn="l" rtl="0" eaLnBrk="1" fontAlgn="base" hangingPunct="1">
              <a:spcBef>
                <a:spcPct val="20000"/>
              </a:spcBef>
              <a:spcAft>
                <a:spcPct val="0"/>
              </a:spcAft>
              <a:buClr>
                <a:schemeClr val="accent2"/>
              </a:buClr>
              <a:buFont typeface="Courier New" panose="02070309020205020404" pitchFamily="49" charset="0"/>
              <a:buChar char="o"/>
              <a:defRPr sz="2000">
                <a:solidFill>
                  <a:schemeClr val="tx2"/>
                </a:solidFill>
                <a:latin typeface="Calibri" panose="020F0502020204030204" pitchFamily="34" charset="0"/>
                <a:ea typeface="+mn-ea"/>
                <a:cs typeface="Calibri" panose="020F0502020204030204" pitchFamily="34" charset="0"/>
              </a:defRPr>
            </a:lvl2pPr>
            <a:lvl3pPr marL="1143000" indent="-228600" algn="l" rtl="0" eaLnBrk="1" fontAlgn="base" hangingPunct="1">
              <a:spcBef>
                <a:spcPct val="20000"/>
              </a:spcBef>
              <a:spcAft>
                <a:spcPct val="0"/>
              </a:spcAft>
              <a:buClr>
                <a:schemeClr val="accent2"/>
              </a:buClr>
              <a:buSzPct val="85000"/>
              <a:buFont typeface="Wingdings" panose="05000000000000000000" pitchFamily="2" charset="2"/>
              <a:buChar char="§"/>
              <a:defRPr sz="1800">
                <a:solidFill>
                  <a:schemeClr val="tx2"/>
                </a:solidFill>
                <a:latin typeface="Calibri" panose="020F0502020204030204" pitchFamily="34" charset="0"/>
                <a:ea typeface="+mn-ea"/>
                <a:cs typeface="Calibri" panose="020F0502020204030204" pitchFamily="34" charset="0"/>
              </a:defRPr>
            </a:lvl3pPr>
            <a:lvl4pPr marL="16002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anose="020F0502020204030204" pitchFamily="34" charset="0"/>
                <a:ea typeface="+mn-ea"/>
                <a:cs typeface="Calibri" panose="020F0502020204030204" pitchFamily="34" charset="0"/>
              </a:defRPr>
            </a:lvl4pPr>
            <a:lvl5pPr marL="20574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anose="020F0502020204030204" pitchFamily="34" charset="0"/>
                <a:ea typeface="+mn-ea"/>
                <a:cs typeface="Calibri" panose="020F0502020204030204" pitchFamily="34" charset="0"/>
              </a:defRPr>
            </a:lvl5pPr>
            <a:lvl6pPr marL="2514600" indent="-228600" algn="l" rtl="0" eaLnBrk="1" fontAlgn="base" hangingPunct="1">
              <a:spcBef>
                <a:spcPct val="20000"/>
              </a:spcBef>
              <a:spcAft>
                <a:spcPct val="0"/>
              </a:spcAft>
              <a:buFont typeface="Arial" charset="0"/>
              <a:buChar char="–"/>
              <a:defRPr>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a:solidFill>
                  <a:schemeClr val="tx1"/>
                </a:solidFill>
                <a:latin typeface="+mn-lt"/>
                <a:ea typeface="+mn-ea"/>
              </a:defRPr>
            </a:lvl9pPr>
          </a:lstStyle>
          <a:p>
            <a:r>
              <a:rPr lang="en-US" sz="1100" kern="0" dirty="0"/>
              <a:t>An MC Escher depiction of </a:t>
            </a:r>
            <a:br>
              <a:rPr lang="en-US" sz="1100" kern="0" dirty="0"/>
            </a:br>
            <a:r>
              <a:rPr lang="en-US" sz="1100" kern="0" dirty="0"/>
              <a:t>AI thinking about itself </a:t>
            </a:r>
          </a:p>
        </p:txBody>
      </p:sp>
    </p:spTree>
    <p:custDataLst>
      <p:custData r:id="rId1"/>
      <p:custData r:id="rId2"/>
    </p:custDataLst>
    <p:extLst>
      <p:ext uri="{BB962C8B-B14F-4D97-AF65-F5344CB8AC3E}">
        <p14:creationId xmlns:p14="http://schemas.microsoft.com/office/powerpoint/2010/main" val="1500059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623D5-7DFB-7C29-FBAD-576A8CAB573D}"/>
              </a:ext>
            </a:extLst>
          </p:cNvPr>
          <p:cNvSpPr>
            <a:spLocks noGrp="1"/>
          </p:cNvSpPr>
          <p:nvPr>
            <p:ph type="title"/>
          </p:nvPr>
        </p:nvSpPr>
        <p:spPr/>
        <p:txBody>
          <a:bodyPr/>
          <a:lstStyle/>
          <a:p>
            <a:r>
              <a:rPr lang="en-US" dirty="0"/>
              <a:t>AI in Accounting</a:t>
            </a:r>
          </a:p>
        </p:txBody>
      </p:sp>
      <p:sp>
        <p:nvSpPr>
          <p:cNvPr id="4" name="Slide Number Placeholder 3">
            <a:extLst>
              <a:ext uri="{FF2B5EF4-FFF2-40B4-BE49-F238E27FC236}">
                <a16:creationId xmlns:a16="http://schemas.microsoft.com/office/drawing/2014/main" id="{B8917E07-13BC-4B5E-1B03-531310173AA6}"/>
              </a:ext>
            </a:extLst>
          </p:cNvPr>
          <p:cNvSpPr>
            <a:spLocks noGrp="1"/>
          </p:cNvSpPr>
          <p:nvPr>
            <p:ph type="sldNum" sz="quarter" idx="4"/>
          </p:nvPr>
        </p:nvSpPr>
        <p:spPr/>
        <p:txBody>
          <a:bodyPr/>
          <a:lstStyle/>
          <a:p>
            <a:fld id="{6DAB3F6F-6A30-410C-8DAB-3E7769D71CBC}" type="slidenum">
              <a:rPr lang="en-US" smtClean="0"/>
              <a:pPr/>
              <a:t>10</a:t>
            </a:fld>
            <a:endParaRPr lang="en-US" dirty="0"/>
          </a:p>
        </p:txBody>
      </p:sp>
      <p:sp>
        <p:nvSpPr>
          <p:cNvPr id="5" name="Content Placeholder 4">
            <a:extLst>
              <a:ext uri="{FF2B5EF4-FFF2-40B4-BE49-F238E27FC236}">
                <a16:creationId xmlns:a16="http://schemas.microsoft.com/office/drawing/2014/main" id="{7E6D8290-F9E1-9B3F-CEB7-600A41E0BB02}"/>
              </a:ext>
            </a:extLst>
          </p:cNvPr>
          <p:cNvSpPr>
            <a:spLocks noGrp="1"/>
          </p:cNvSpPr>
          <p:nvPr>
            <p:ph idx="1"/>
          </p:nvPr>
        </p:nvSpPr>
        <p:spPr/>
        <p:txBody>
          <a:bodyPr/>
          <a:lstStyle/>
          <a:p>
            <a:pPr algn="l">
              <a:buFont typeface="Arial" panose="020B0604020202020204" pitchFamily="34" charset="0"/>
              <a:buChar char="•"/>
            </a:pPr>
            <a:r>
              <a:rPr lang="en-US" b="0" i="0" dirty="0">
                <a:solidFill>
                  <a:srgbClr val="374151"/>
                </a:solidFill>
                <a:effectLst/>
                <a:latin typeface="Söhne"/>
              </a:rPr>
              <a:t>Advanced financial modeling using deep learning</a:t>
            </a:r>
          </a:p>
          <a:p>
            <a:r>
              <a:rPr lang="en-US" dirty="0"/>
              <a:t>Automated data entry using image recognition and large language models</a:t>
            </a:r>
          </a:p>
          <a:p>
            <a:pPr lvl="1"/>
            <a:r>
              <a:rPr lang="en-US" b="0" i="0" dirty="0">
                <a:solidFill>
                  <a:srgbClr val="374151"/>
                </a:solidFill>
                <a:effectLst/>
                <a:latin typeface="Söhne"/>
              </a:rPr>
              <a:t>Improved accuracy and reduction of human errors</a:t>
            </a:r>
          </a:p>
          <a:p>
            <a:pPr lvl="1"/>
            <a:r>
              <a:rPr lang="en-US" dirty="0">
                <a:solidFill>
                  <a:srgbClr val="374151"/>
                </a:solidFill>
                <a:latin typeface="Söhne"/>
              </a:rPr>
              <a:t>Doer to thinker </a:t>
            </a:r>
          </a:p>
          <a:p>
            <a:pPr lvl="1"/>
            <a:r>
              <a:rPr lang="en-US" b="0" i="0" dirty="0">
                <a:solidFill>
                  <a:srgbClr val="374151"/>
                </a:solidFill>
                <a:effectLst/>
                <a:latin typeface="Söhne"/>
              </a:rPr>
              <a:t>Ability to handle and analyze vast amounts of data</a:t>
            </a:r>
            <a:endParaRPr lang="en-US" dirty="0"/>
          </a:p>
          <a:p>
            <a:pPr marL="0" indent="0" algn="l">
              <a:buNone/>
            </a:pPr>
            <a:endParaRPr lang="en-US" b="0" i="0" dirty="0">
              <a:solidFill>
                <a:srgbClr val="374151"/>
              </a:solidFill>
              <a:effectLst/>
              <a:latin typeface="Söhne"/>
            </a:endParaRPr>
          </a:p>
          <a:p>
            <a:pPr lvl="1"/>
            <a:endParaRPr lang="en-US" dirty="0"/>
          </a:p>
          <a:p>
            <a:endParaRPr lang="en-US" dirty="0"/>
          </a:p>
        </p:txBody>
      </p:sp>
    </p:spTree>
    <p:extLst>
      <p:ext uri="{BB962C8B-B14F-4D97-AF65-F5344CB8AC3E}">
        <p14:creationId xmlns:p14="http://schemas.microsoft.com/office/powerpoint/2010/main" val="2875880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623D5-7DFB-7C29-FBAD-576A8CAB573D}"/>
              </a:ext>
            </a:extLst>
          </p:cNvPr>
          <p:cNvSpPr>
            <a:spLocks noGrp="1"/>
          </p:cNvSpPr>
          <p:nvPr>
            <p:ph type="title"/>
          </p:nvPr>
        </p:nvSpPr>
        <p:spPr>
          <a:xfrm>
            <a:off x="457200" y="144838"/>
            <a:ext cx="8418576" cy="685800"/>
          </a:xfrm>
        </p:spPr>
        <p:txBody>
          <a:bodyPr/>
          <a:lstStyle/>
          <a:p>
            <a:r>
              <a:rPr lang="en-US" dirty="0"/>
              <a:t>Challenges in Integrating AI and ML in Accounting</a:t>
            </a:r>
          </a:p>
        </p:txBody>
      </p:sp>
      <p:sp>
        <p:nvSpPr>
          <p:cNvPr id="4" name="Slide Number Placeholder 3">
            <a:extLst>
              <a:ext uri="{FF2B5EF4-FFF2-40B4-BE49-F238E27FC236}">
                <a16:creationId xmlns:a16="http://schemas.microsoft.com/office/drawing/2014/main" id="{B8917E07-13BC-4B5E-1B03-531310173AA6}"/>
              </a:ext>
            </a:extLst>
          </p:cNvPr>
          <p:cNvSpPr>
            <a:spLocks noGrp="1"/>
          </p:cNvSpPr>
          <p:nvPr>
            <p:ph type="sldNum" sz="quarter" idx="4"/>
          </p:nvPr>
        </p:nvSpPr>
        <p:spPr/>
        <p:txBody>
          <a:bodyPr/>
          <a:lstStyle/>
          <a:p>
            <a:fld id="{6DAB3F6F-6A30-410C-8DAB-3E7769D71CBC}" type="slidenum">
              <a:rPr lang="en-US" smtClean="0"/>
              <a:pPr/>
              <a:t>11</a:t>
            </a:fld>
            <a:endParaRPr lang="en-US" dirty="0"/>
          </a:p>
        </p:txBody>
      </p:sp>
      <p:sp>
        <p:nvSpPr>
          <p:cNvPr id="5" name="Content Placeholder 4">
            <a:extLst>
              <a:ext uri="{FF2B5EF4-FFF2-40B4-BE49-F238E27FC236}">
                <a16:creationId xmlns:a16="http://schemas.microsoft.com/office/drawing/2014/main" id="{7E6D8290-F9E1-9B3F-CEB7-600A41E0BB02}"/>
              </a:ext>
            </a:extLst>
          </p:cNvPr>
          <p:cNvSpPr>
            <a:spLocks noGrp="1"/>
          </p:cNvSpPr>
          <p:nvPr>
            <p:ph idx="1"/>
          </p:nvPr>
        </p:nvSpPr>
        <p:spPr/>
        <p:txBody>
          <a:bodyPr/>
          <a:lstStyle/>
          <a:p>
            <a:pPr algn="l">
              <a:buFont typeface="Arial" panose="020B0604020202020204" pitchFamily="34" charset="0"/>
              <a:buChar char="•"/>
            </a:pPr>
            <a:r>
              <a:rPr lang="en-US" b="0" i="0" dirty="0">
                <a:solidFill>
                  <a:srgbClr val="374151"/>
                </a:solidFill>
                <a:effectLst/>
                <a:latin typeface="Söhne"/>
              </a:rPr>
              <a:t>Data privacy concerns</a:t>
            </a:r>
          </a:p>
          <a:p>
            <a:pPr algn="l">
              <a:buFont typeface="Arial" panose="020B0604020202020204" pitchFamily="34" charset="0"/>
              <a:buChar char="•"/>
            </a:pPr>
            <a:r>
              <a:rPr lang="en-US" b="0" i="0" dirty="0">
                <a:solidFill>
                  <a:srgbClr val="374151"/>
                </a:solidFill>
                <a:effectLst/>
                <a:latin typeface="Söhne"/>
              </a:rPr>
              <a:t>Reliability and transparency of AI models</a:t>
            </a:r>
          </a:p>
          <a:p>
            <a:pPr algn="l">
              <a:buFont typeface="Arial" panose="020B0604020202020204" pitchFamily="34" charset="0"/>
              <a:buChar char="•"/>
            </a:pPr>
            <a:r>
              <a:rPr lang="en-US" b="0" i="0" dirty="0">
                <a:solidFill>
                  <a:srgbClr val="374151"/>
                </a:solidFill>
                <a:effectLst/>
                <a:latin typeface="Söhne"/>
              </a:rPr>
              <a:t>Need for continuous training and updating of models</a:t>
            </a:r>
            <a:endParaRPr lang="en-US" dirty="0"/>
          </a:p>
          <a:p>
            <a:endParaRPr lang="en-US" dirty="0"/>
          </a:p>
        </p:txBody>
      </p:sp>
    </p:spTree>
    <p:extLst>
      <p:ext uri="{BB962C8B-B14F-4D97-AF65-F5344CB8AC3E}">
        <p14:creationId xmlns:p14="http://schemas.microsoft.com/office/powerpoint/2010/main" val="8094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623D5-7DFB-7C29-FBAD-576A8CAB573D}"/>
              </a:ext>
            </a:extLst>
          </p:cNvPr>
          <p:cNvSpPr>
            <a:spLocks noGrp="1"/>
          </p:cNvSpPr>
          <p:nvPr>
            <p:ph type="title"/>
          </p:nvPr>
        </p:nvSpPr>
        <p:spPr/>
        <p:txBody>
          <a:bodyPr/>
          <a:lstStyle/>
          <a:p>
            <a:r>
              <a:rPr lang="en-US" dirty="0"/>
              <a:t>Opportunities Ahead</a:t>
            </a:r>
          </a:p>
        </p:txBody>
      </p:sp>
      <p:sp>
        <p:nvSpPr>
          <p:cNvPr id="4" name="Slide Number Placeholder 3">
            <a:extLst>
              <a:ext uri="{FF2B5EF4-FFF2-40B4-BE49-F238E27FC236}">
                <a16:creationId xmlns:a16="http://schemas.microsoft.com/office/drawing/2014/main" id="{B8917E07-13BC-4B5E-1B03-531310173AA6}"/>
              </a:ext>
            </a:extLst>
          </p:cNvPr>
          <p:cNvSpPr>
            <a:spLocks noGrp="1"/>
          </p:cNvSpPr>
          <p:nvPr>
            <p:ph type="sldNum" sz="quarter" idx="4"/>
          </p:nvPr>
        </p:nvSpPr>
        <p:spPr/>
        <p:txBody>
          <a:bodyPr/>
          <a:lstStyle/>
          <a:p>
            <a:fld id="{6DAB3F6F-6A30-410C-8DAB-3E7769D71CBC}" type="slidenum">
              <a:rPr lang="en-US" smtClean="0"/>
              <a:pPr/>
              <a:t>12</a:t>
            </a:fld>
            <a:endParaRPr lang="en-US" dirty="0"/>
          </a:p>
        </p:txBody>
      </p:sp>
      <p:sp>
        <p:nvSpPr>
          <p:cNvPr id="5" name="Content Placeholder 4">
            <a:extLst>
              <a:ext uri="{FF2B5EF4-FFF2-40B4-BE49-F238E27FC236}">
                <a16:creationId xmlns:a16="http://schemas.microsoft.com/office/drawing/2014/main" id="{7E6D8290-F9E1-9B3F-CEB7-600A41E0BB02}"/>
              </a:ext>
            </a:extLst>
          </p:cNvPr>
          <p:cNvSpPr>
            <a:spLocks noGrp="1"/>
          </p:cNvSpPr>
          <p:nvPr>
            <p:ph idx="1"/>
          </p:nvPr>
        </p:nvSpPr>
        <p:spPr/>
        <p:txBody>
          <a:bodyPr/>
          <a:lstStyle/>
          <a:p>
            <a:pPr algn="l">
              <a:buFont typeface="Arial" panose="020B0604020202020204" pitchFamily="34" charset="0"/>
              <a:buChar char="•"/>
            </a:pPr>
            <a:r>
              <a:rPr lang="en-US" dirty="0">
                <a:solidFill>
                  <a:srgbClr val="374151"/>
                </a:solidFill>
                <a:latin typeface="Söhne"/>
              </a:rPr>
              <a:t>AI will not replace humans; humans with AI will replace humans</a:t>
            </a:r>
          </a:p>
          <a:p>
            <a:pPr lvl="1"/>
            <a:endParaRPr lang="en-US" dirty="0"/>
          </a:p>
          <a:p>
            <a:endParaRPr lang="en-US" dirty="0"/>
          </a:p>
        </p:txBody>
      </p:sp>
      <p:pic>
        <p:nvPicPr>
          <p:cNvPr id="3" name="Content Placeholder 5">
            <a:extLst>
              <a:ext uri="{FF2B5EF4-FFF2-40B4-BE49-F238E27FC236}">
                <a16:creationId xmlns:a16="http://schemas.microsoft.com/office/drawing/2014/main" id="{B558D51C-9176-49A1-C5BA-E86637289068}"/>
              </a:ext>
            </a:extLst>
          </p:cNvPr>
          <p:cNvPicPr>
            <a:picLocks noChangeAspect="1"/>
          </p:cNvPicPr>
          <p:nvPr/>
        </p:nvPicPr>
        <p:blipFill>
          <a:blip r:embed="rId2"/>
          <a:stretch>
            <a:fillRect/>
          </a:stretch>
        </p:blipFill>
        <p:spPr bwMode="auto">
          <a:xfrm>
            <a:off x="1347344" y="1941763"/>
            <a:ext cx="6449312" cy="2158007"/>
          </a:xfrm>
          <a:prstGeom prst="rect">
            <a:avLst/>
          </a:prstGeom>
          <a:noFill/>
          <a:ln w="9525">
            <a:noFill/>
            <a:miter lim="800000"/>
            <a:headEnd/>
            <a:tailEnd/>
          </a:ln>
        </p:spPr>
      </p:pic>
    </p:spTree>
    <p:extLst>
      <p:ext uri="{BB962C8B-B14F-4D97-AF65-F5344CB8AC3E}">
        <p14:creationId xmlns:p14="http://schemas.microsoft.com/office/powerpoint/2010/main" val="1112715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623D5-7DFB-7C29-FBAD-576A8CAB573D}"/>
              </a:ext>
            </a:extLst>
          </p:cNvPr>
          <p:cNvSpPr>
            <a:spLocks noGrp="1"/>
          </p:cNvSpPr>
          <p:nvPr>
            <p:ph type="title"/>
          </p:nvPr>
        </p:nvSpPr>
        <p:spPr/>
        <p:txBody>
          <a:bodyPr/>
          <a:lstStyle/>
          <a:p>
            <a:r>
              <a:rPr lang="en-US" dirty="0"/>
              <a:t>Conclusion</a:t>
            </a:r>
          </a:p>
        </p:txBody>
      </p:sp>
      <p:sp>
        <p:nvSpPr>
          <p:cNvPr id="4" name="Slide Number Placeholder 3">
            <a:extLst>
              <a:ext uri="{FF2B5EF4-FFF2-40B4-BE49-F238E27FC236}">
                <a16:creationId xmlns:a16="http://schemas.microsoft.com/office/drawing/2014/main" id="{B8917E07-13BC-4B5E-1B03-531310173AA6}"/>
              </a:ext>
            </a:extLst>
          </p:cNvPr>
          <p:cNvSpPr>
            <a:spLocks noGrp="1"/>
          </p:cNvSpPr>
          <p:nvPr>
            <p:ph type="sldNum" sz="quarter" idx="4"/>
          </p:nvPr>
        </p:nvSpPr>
        <p:spPr/>
        <p:txBody>
          <a:bodyPr/>
          <a:lstStyle/>
          <a:p>
            <a:fld id="{6DAB3F6F-6A30-410C-8DAB-3E7769D71CBC}" type="slidenum">
              <a:rPr lang="en-US" smtClean="0"/>
              <a:pPr/>
              <a:t>13</a:t>
            </a:fld>
            <a:endParaRPr lang="en-US" dirty="0"/>
          </a:p>
        </p:txBody>
      </p:sp>
      <p:sp>
        <p:nvSpPr>
          <p:cNvPr id="5" name="Content Placeholder 4">
            <a:extLst>
              <a:ext uri="{FF2B5EF4-FFF2-40B4-BE49-F238E27FC236}">
                <a16:creationId xmlns:a16="http://schemas.microsoft.com/office/drawing/2014/main" id="{7E6D8290-F9E1-9B3F-CEB7-600A41E0BB02}"/>
              </a:ext>
            </a:extLst>
          </p:cNvPr>
          <p:cNvSpPr>
            <a:spLocks noGrp="1"/>
          </p:cNvSpPr>
          <p:nvPr>
            <p:ph idx="1"/>
          </p:nvPr>
        </p:nvSpPr>
        <p:spPr/>
        <p:txBody>
          <a:bodyPr/>
          <a:lstStyle/>
          <a:p>
            <a:pPr algn="l">
              <a:buFont typeface="Arial" panose="020B0604020202020204" pitchFamily="34" charset="0"/>
              <a:buChar char="•"/>
            </a:pPr>
            <a:r>
              <a:rPr lang="en-US" b="0" i="0" dirty="0">
                <a:solidFill>
                  <a:srgbClr val="374151"/>
                </a:solidFill>
                <a:effectLst/>
                <a:latin typeface="Söhne"/>
              </a:rPr>
              <a:t>The convergence of statistics, ML, and AI is inevitable in the accounting domain</a:t>
            </a:r>
          </a:p>
          <a:p>
            <a:pPr algn="l">
              <a:buFont typeface="Arial" panose="020B0604020202020204" pitchFamily="34" charset="0"/>
              <a:buChar char="•"/>
            </a:pPr>
            <a:r>
              <a:rPr lang="en-US" b="0" i="0" dirty="0">
                <a:solidFill>
                  <a:srgbClr val="374151"/>
                </a:solidFill>
                <a:effectLst/>
                <a:latin typeface="Söhne"/>
              </a:rPr>
              <a:t>Embracing these tools can lead to improved efficiency, accuracy, and decision-making</a:t>
            </a:r>
          </a:p>
          <a:p>
            <a:pPr algn="l">
              <a:buFont typeface="Arial" panose="020B0604020202020204" pitchFamily="34" charset="0"/>
              <a:buChar char="•"/>
            </a:pPr>
            <a:r>
              <a:rPr lang="en-US" b="0" i="0" dirty="0">
                <a:solidFill>
                  <a:srgbClr val="374151"/>
                </a:solidFill>
                <a:effectLst/>
                <a:latin typeface="Söhne"/>
              </a:rPr>
              <a:t>The future of accounting is data-driven</a:t>
            </a:r>
          </a:p>
          <a:p>
            <a:pPr lvl="1"/>
            <a:endParaRPr lang="en-US" dirty="0"/>
          </a:p>
          <a:p>
            <a:endParaRPr lang="en-US" dirty="0"/>
          </a:p>
        </p:txBody>
      </p:sp>
    </p:spTree>
    <p:extLst>
      <p:ext uri="{BB962C8B-B14F-4D97-AF65-F5344CB8AC3E}">
        <p14:creationId xmlns:p14="http://schemas.microsoft.com/office/powerpoint/2010/main" val="3579750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0C3EDB-1E51-7510-7057-5F987BB3C224}"/>
              </a:ext>
            </a:extLst>
          </p:cNvPr>
          <p:cNvSpPr>
            <a:spLocks noGrp="1"/>
          </p:cNvSpPr>
          <p:nvPr>
            <p:ph type="sldNum" sz="quarter" idx="4"/>
          </p:nvPr>
        </p:nvSpPr>
        <p:spPr/>
        <p:txBody>
          <a:bodyPr/>
          <a:lstStyle/>
          <a:p>
            <a:fld id="{6DAB3F6F-6A30-410C-8DAB-3E7769D71CBC}" type="slidenum">
              <a:rPr lang="en-US"/>
              <a:pPr/>
              <a:t>14</a:t>
            </a:fld>
            <a:endParaRPr lang="en-US" dirty="0"/>
          </a:p>
        </p:txBody>
      </p:sp>
      <p:sp>
        <p:nvSpPr>
          <p:cNvPr id="5" name="Title 4">
            <a:extLst>
              <a:ext uri="{FF2B5EF4-FFF2-40B4-BE49-F238E27FC236}">
                <a16:creationId xmlns:a16="http://schemas.microsoft.com/office/drawing/2014/main" id="{F669C846-6F4E-35B9-E3EC-8DE27D8A0546}"/>
              </a:ext>
            </a:extLst>
          </p:cNvPr>
          <p:cNvSpPr>
            <a:spLocks noGrp="1"/>
          </p:cNvSpPr>
          <p:nvPr>
            <p:ph type="title"/>
          </p:nvPr>
        </p:nvSpPr>
        <p:spPr/>
        <p:txBody>
          <a:bodyPr/>
          <a:lstStyle/>
          <a:p>
            <a:r>
              <a:rPr lang="en-US" dirty="0"/>
              <a:t>Okay... But how do I get started?</a:t>
            </a:r>
          </a:p>
        </p:txBody>
      </p:sp>
    </p:spTree>
    <p:custDataLst>
      <p:custData r:id="rId1"/>
      <p:custData r:id="rId2"/>
    </p:custDataLst>
    <p:extLst>
      <p:ext uri="{BB962C8B-B14F-4D97-AF65-F5344CB8AC3E}">
        <p14:creationId xmlns:p14="http://schemas.microsoft.com/office/powerpoint/2010/main" val="2373788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623D5-7DFB-7C29-FBAD-576A8CAB573D}"/>
              </a:ext>
            </a:extLst>
          </p:cNvPr>
          <p:cNvSpPr>
            <a:spLocks noGrp="1"/>
          </p:cNvSpPr>
          <p:nvPr>
            <p:ph type="title"/>
          </p:nvPr>
        </p:nvSpPr>
        <p:spPr/>
        <p:txBody>
          <a:bodyPr/>
          <a:lstStyle/>
          <a:p>
            <a:r>
              <a:rPr lang="en-US" dirty="0"/>
              <a:t>Getting Started with Python</a:t>
            </a:r>
          </a:p>
        </p:txBody>
      </p:sp>
      <p:sp>
        <p:nvSpPr>
          <p:cNvPr id="4" name="Slide Number Placeholder 3">
            <a:extLst>
              <a:ext uri="{FF2B5EF4-FFF2-40B4-BE49-F238E27FC236}">
                <a16:creationId xmlns:a16="http://schemas.microsoft.com/office/drawing/2014/main" id="{B8917E07-13BC-4B5E-1B03-531310173AA6}"/>
              </a:ext>
            </a:extLst>
          </p:cNvPr>
          <p:cNvSpPr>
            <a:spLocks noGrp="1"/>
          </p:cNvSpPr>
          <p:nvPr>
            <p:ph type="sldNum" sz="quarter" idx="4"/>
          </p:nvPr>
        </p:nvSpPr>
        <p:spPr/>
        <p:txBody>
          <a:bodyPr/>
          <a:lstStyle/>
          <a:p>
            <a:fld id="{6DAB3F6F-6A30-410C-8DAB-3E7769D71CBC}" type="slidenum">
              <a:rPr lang="en-US" smtClean="0"/>
              <a:pPr/>
              <a:t>15</a:t>
            </a:fld>
            <a:endParaRPr lang="en-US" dirty="0"/>
          </a:p>
        </p:txBody>
      </p:sp>
      <p:sp>
        <p:nvSpPr>
          <p:cNvPr id="5" name="Content Placeholder 4">
            <a:extLst>
              <a:ext uri="{FF2B5EF4-FFF2-40B4-BE49-F238E27FC236}">
                <a16:creationId xmlns:a16="http://schemas.microsoft.com/office/drawing/2014/main" id="{7E6D8290-F9E1-9B3F-CEB7-600A41E0BB02}"/>
              </a:ext>
            </a:extLst>
          </p:cNvPr>
          <p:cNvSpPr>
            <a:spLocks noGrp="1"/>
          </p:cNvSpPr>
          <p:nvPr>
            <p:ph idx="1"/>
          </p:nvPr>
        </p:nvSpPr>
        <p:spPr/>
        <p:txBody>
          <a:bodyPr/>
          <a:lstStyle/>
          <a:p>
            <a:pPr marL="0" indent="0" algn="l">
              <a:buNone/>
            </a:pPr>
            <a:r>
              <a:rPr lang="en-US" dirty="0">
                <a:solidFill>
                  <a:srgbClr val="374151"/>
                </a:solidFill>
                <a:latin typeface="Söhne"/>
              </a:rPr>
              <a:t>Installing Python (</a:t>
            </a:r>
            <a:r>
              <a:rPr lang="en-US" dirty="0" err="1">
                <a:solidFill>
                  <a:srgbClr val="374151"/>
                </a:solidFill>
                <a:latin typeface="Söhne"/>
              </a:rPr>
              <a:t>Jupyter</a:t>
            </a:r>
            <a:r>
              <a:rPr lang="en-US" dirty="0">
                <a:solidFill>
                  <a:srgbClr val="374151"/>
                </a:solidFill>
                <a:latin typeface="Söhne"/>
              </a:rPr>
              <a:t> Notebook)</a:t>
            </a:r>
          </a:p>
          <a:p>
            <a:pPr algn="l">
              <a:buFont typeface="+mj-lt"/>
              <a:buAutoNum type="arabicPeriod"/>
            </a:pPr>
            <a:r>
              <a:rPr lang="en-US" dirty="0">
                <a:solidFill>
                  <a:srgbClr val="374151"/>
                </a:solidFill>
                <a:latin typeface="Söhne"/>
              </a:rPr>
              <a:t>Download Anaconda:</a:t>
            </a:r>
          </a:p>
          <a:p>
            <a:pPr marL="742950" lvl="1" indent="-285750" algn="l">
              <a:buFont typeface="+mj-lt"/>
              <a:buAutoNum type="arabicPeriod"/>
            </a:pPr>
            <a:r>
              <a:rPr lang="en-US" b="0" i="0" u="sng" dirty="0">
                <a:solidFill>
                  <a:srgbClr val="D1D5DB"/>
                </a:solidFill>
                <a:effectLst/>
                <a:latin typeface="Söhne"/>
                <a:hlinkClick r:id="rId3"/>
              </a:rPr>
              <a:t>https://www.anaconda.com/download</a:t>
            </a:r>
            <a:endParaRPr lang="en-US" b="0" i="0" dirty="0">
              <a:solidFill>
                <a:srgbClr val="D1D5DB"/>
              </a:solidFill>
              <a:effectLst/>
              <a:latin typeface="Söhne"/>
            </a:endParaRPr>
          </a:p>
          <a:p>
            <a:pPr algn="l">
              <a:buFont typeface="+mj-lt"/>
              <a:buAutoNum type="arabicPeriod"/>
            </a:pPr>
            <a:r>
              <a:rPr lang="en-US" dirty="0">
                <a:solidFill>
                  <a:srgbClr val="374151"/>
                </a:solidFill>
                <a:latin typeface="Söhne"/>
              </a:rPr>
              <a:t>Installation:</a:t>
            </a:r>
          </a:p>
          <a:p>
            <a:pPr marL="742950" lvl="1" indent="-285750" algn="l">
              <a:buFont typeface="+mj-lt"/>
              <a:buAutoNum type="arabicPeriod"/>
            </a:pPr>
            <a:r>
              <a:rPr lang="en-US" sz="2400" dirty="0">
                <a:solidFill>
                  <a:srgbClr val="374151"/>
                </a:solidFill>
                <a:latin typeface="Söhne"/>
              </a:rPr>
              <a:t>Run the Anaconda installer</a:t>
            </a:r>
          </a:p>
          <a:p>
            <a:pPr algn="l">
              <a:buFont typeface="+mj-lt"/>
              <a:buAutoNum type="arabicPeriod"/>
            </a:pPr>
            <a:r>
              <a:rPr lang="en-US" dirty="0">
                <a:solidFill>
                  <a:srgbClr val="374151"/>
                </a:solidFill>
                <a:latin typeface="Söhne"/>
              </a:rPr>
              <a:t>Documentation &amp; Help:</a:t>
            </a:r>
          </a:p>
          <a:p>
            <a:pPr marL="742950" lvl="1" indent="-285750" algn="l">
              <a:buFont typeface="+mj-lt"/>
              <a:buAutoNum type="arabicPeriod"/>
            </a:pPr>
            <a:r>
              <a:rPr lang="en-US" b="0" i="0" u="sng" dirty="0">
                <a:solidFill>
                  <a:srgbClr val="D1D5DB"/>
                </a:solidFill>
                <a:effectLst/>
                <a:latin typeface="Söhne"/>
                <a:hlinkClick r:id="rId4"/>
              </a:rPr>
              <a:t>Anaconda Navigator</a:t>
            </a:r>
            <a:endParaRPr lang="en-US" b="0" i="0" dirty="0">
              <a:solidFill>
                <a:srgbClr val="D1D5DB"/>
              </a:solidFill>
              <a:effectLst/>
              <a:latin typeface="Söhne"/>
            </a:endParaRPr>
          </a:p>
          <a:p>
            <a:pPr marL="742950" lvl="1" indent="-285750" algn="l">
              <a:buFont typeface="+mj-lt"/>
              <a:buAutoNum type="arabicPeriod"/>
            </a:pPr>
            <a:r>
              <a:rPr lang="en-US" b="0" i="0" u="sng" dirty="0" err="1">
                <a:solidFill>
                  <a:srgbClr val="D1D5DB"/>
                </a:solidFill>
                <a:effectLst/>
                <a:latin typeface="Söhne"/>
                <a:hlinkClick r:id="rId5"/>
              </a:rPr>
              <a:t>Jupyter</a:t>
            </a:r>
            <a:r>
              <a:rPr lang="en-US" b="0" i="0" u="sng" dirty="0">
                <a:solidFill>
                  <a:srgbClr val="D1D5DB"/>
                </a:solidFill>
                <a:effectLst/>
                <a:latin typeface="Söhne"/>
                <a:hlinkClick r:id="rId5"/>
              </a:rPr>
              <a:t> Documentation</a:t>
            </a:r>
            <a:endParaRPr lang="en-US" b="0" i="0" dirty="0">
              <a:solidFill>
                <a:srgbClr val="D1D5DB"/>
              </a:solidFill>
              <a:effectLst/>
              <a:latin typeface="Söhne"/>
            </a:endParaRPr>
          </a:p>
          <a:p>
            <a:br>
              <a:rPr lang="en-US" dirty="0"/>
            </a:br>
            <a:endParaRPr lang="en-US" dirty="0"/>
          </a:p>
        </p:txBody>
      </p:sp>
    </p:spTree>
    <p:extLst>
      <p:ext uri="{BB962C8B-B14F-4D97-AF65-F5344CB8AC3E}">
        <p14:creationId xmlns:p14="http://schemas.microsoft.com/office/powerpoint/2010/main" val="2053758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0C3EDB-1E51-7510-7057-5F987BB3C224}"/>
              </a:ext>
            </a:extLst>
          </p:cNvPr>
          <p:cNvSpPr>
            <a:spLocks noGrp="1"/>
          </p:cNvSpPr>
          <p:nvPr>
            <p:ph type="sldNum" sz="quarter" idx="4"/>
          </p:nvPr>
        </p:nvSpPr>
        <p:spPr/>
        <p:txBody>
          <a:bodyPr/>
          <a:lstStyle/>
          <a:p>
            <a:fld id="{6DAB3F6F-6A30-410C-8DAB-3E7769D71CBC}" type="slidenum">
              <a:rPr lang="en-US"/>
              <a:pPr/>
              <a:t>16</a:t>
            </a:fld>
            <a:endParaRPr lang="en-US" dirty="0"/>
          </a:p>
        </p:txBody>
      </p:sp>
      <p:sp>
        <p:nvSpPr>
          <p:cNvPr id="5" name="Title 4">
            <a:extLst>
              <a:ext uri="{FF2B5EF4-FFF2-40B4-BE49-F238E27FC236}">
                <a16:creationId xmlns:a16="http://schemas.microsoft.com/office/drawing/2014/main" id="{F669C846-6F4E-35B9-E3EC-8DE27D8A0546}"/>
              </a:ext>
            </a:extLst>
          </p:cNvPr>
          <p:cNvSpPr>
            <a:spLocks noGrp="1"/>
          </p:cNvSpPr>
          <p:nvPr>
            <p:ph type="title"/>
          </p:nvPr>
        </p:nvSpPr>
        <p:spPr/>
        <p:txBody>
          <a:bodyPr/>
          <a:lstStyle/>
          <a:p>
            <a:r>
              <a:rPr lang="en-US" dirty="0"/>
              <a:t>Is it over yet?</a:t>
            </a:r>
          </a:p>
        </p:txBody>
      </p:sp>
    </p:spTree>
    <p:custDataLst>
      <p:custData r:id="rId1"/>
      <p:custData r:id="rId2"/>
    </p:custDataLst>
    <p:extLst>
      <p:ext uri="{BB962C8B-B14F-4D97-AF65-F5344CB8AC3E}">
        <p14:creationId xmlns:p14="http://schemas.microsoft.com/office/powerpoint/2010/main" val="1385372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3E9F9-C138-F892-8D9C-02C50A7CBD01}"/>
              </a:ext>
            </a:extLst>
          </p:cNvPr>
          <p:cNvSpPr>
            <a:spLocks noGrp="1"/>
          </p:cNvSpPr>
          <p:nvPr>
            <p:ph type="title"/>
          </p:nvPr>
        </p:nvSpPr>
        <p:spPr/>
        <p:txBody>
          <a:bodyPr/>
          <a:lstStyle/>
          <a:p>
            <a:r>
              <a:rPr lang="en-US" dirty="0"/>
              <a:t>Upcoming Lectures</a:t>
            </a:r>
          </a:p>
        </p:txBody>
      </p:sp>
      <p:sp>
        <p:nvSpPr>
          <p:cNvPr id="3" name="Content Placeholder 2">
            <a:extLst>
              <a:ext uri="{FF2B5EF4-FFF2-40B4-BE49-F238E27FC236}">
                <a16:creationId xmlns:a16="http://schemas.microsoft.com/office/drawing/2014/main" id="{7F53FDEA-B61A-3EFB-30D4-938808D41F8C}"/>
              </a:ext>
            </a:extLst>
          </p:cNvPr>
          <p:cNvSpPr>
            <a:spLocks noGrp="1"/>
          </p:cNvSpPr>
          <p:nvPr>
            <p:ph idx="1"/>
          </p:nvPr>
        </p:nvSpPr>
        <p:spPr/>
        <p:txBody>
          <a:bodyPr/>
          <a:lstStyle/>
          <a:p>
            <a:r>
              <a:rPr lang="en-US" dirty="0"/>
              <a:t>Use of Analytics by Businesses: AI and Automation  </a:t>
            </a:r>
          </a:p>
          <a:p>
            <a:r>
              <a:rPr lang="en-US" dirty="0"/>
              <a:t>Machine Learning and AI for Automation and Forecasting</a:t>
            </a:r>
          </a:p>
          <a:p>
            <a:r>
              <a:rPr lang="en-US" dirty="0"/>
              <a:t>Wrap-Up: Successes </a:t>
            </a:r>
            <a:r>
              <a:rPr lang="en-US"/>
              <a:t>using Predictive Analytics </a:t>
            </a:r>
            <a:r>
              <a:rPr lang="en-US" dirty="0"/>
              <a:t>and AI</a:t>
            </a:r>
          </a:p>
        </p:txBody>
      </p:sp>
      <p:sp>
        <p:nvSpPr>
          <p:cNvPr id="4" name="Slide Number Placeholder 3">
            <a:extLst>
              <a:ext uri="{FF2B5EF4-FFF2-40B4-BE49-F238E27FC236}">
                <a16:creationId xmlns:a16="http://schemas.microsoft.com/office/drawing/2014/main" id="{95E1E06C-E477-ECCA-E6EB-D8A85F1E0A7C}"/>
              </a:ext>
            </a:extLst>
          </p:cNvPr>
          <p:cNvSpPr>
            <a:spLocks noGrp="1"/>
          </p:cNvSpPr>
          <p:nvPr>
            <p:ph type="sldNum" sz="quarter" idx="4"/>
          </p:nvPr>
        </p:nvSpPr>
        <p:spPr/>
        <p:txBody>
          <a:bodyPr/>
          <a:lstStyle/>
          <a:p>
            <a:fld id="{6DAB3F6F-6A30-410C-8DAB-3E7769D71CBC}" type="slidenum">
              <a:rPr lang="en-US" smtClean="0"/>
              <a:pPr/>
              <a:t>17</a:t>
            </a:fld>
            <a:endParaRPr lang="en-US" dirty="0"/>
          </a:p>
        </p:txBody>
      </p:sp>
    </p:spTree>
    <p:extLst>
      <p:ext uri="{BB962C8B-B14F-4D97-AF65-F5344CB8AC3E}">
        <p14:creationId xmlns:p14="http://schemas.microsoft.com/office/powerpoint/2010/main" val="2911391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D8637-AAD4-B1D2-502A-D679B03DAE7B}"/>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0F3D3F9-CD3A-7316-B7F9-D57F6FB357AE}"/>
              </a:ext>
            </a:extLst>
          </p:cNvPr>
          <p:cNvSpPr>
            <a:spLocks noGrp="1"/>
          </p:cNvSpPr>
          <p:nvPr>
            <p:ph idx="1"/>
          </p:nvPr>
        </p:nvSpPr>
        <p:spPr/>
        <p:txBody>
          <a:bodyPr/>
          <a:lstStyle/>
          <a:p>
            <a:r>
              <a:rPr lang="en-US" dirty="0"/>
              <a:t>Who is this guy?</a:t>
            </a:r>
          </a:p>
          <a:p>
            <a:r>
              <a:rPr lang="en-US" dirty="0"/>
              <a:t>Why am I here?</a:t>
            </a:r>
          </a:p>
          <a:p>
            <a:pPr lvl="1"/>
            <a:r>
              <a:rPr lang="en-US" dirty="0"/>
              <a:t>The role of statistics in accounting</a:t>
            </a:r>
          </a:p>
          <a:p>
            <a:pPr lvl="1"/>
            <a:r>
              <a:rPr lang="en-US" dirty="0"/>
              <a:t>How AI is revolutionizing accounting</a:t>
            </a:r>
          </a:p>
          <a:p>
            <a:pPr lvl="1"/>
            <a:r>
              <a:rPr lang="en-US" dirty="0"/>
              <a:t>Challenges and opportunities</a:t>
            </a:r>
          </a:p>
          <a:p>
            <a:r>
              <a:rPr lang="en-US" dirty="0"/>
              <a:t>Okay... But how do I get started?</a:t>
            </a:r>
          </a:p>
          <a:p>
            <a:pPr lvl="1"/>
            <a:r>
              <a:rPr lang="en-US" dirty="0"/>
              <a:t>Getting Started with Python</a:t>
            </a:r>
          </a:p>
          <a:p>
            <a:r>
              <a:rPr lang="en-US" dirty="0"/>
              <a:t>Is it over yet?</a:t>
            </a:r>
          </a:p>
        </p:txBody>
      </p:sp>
      <p:sp>
        <p:nvSpPr>
          <p:cNvPr id="4" name="Slide Number Placeholder 3">
            <a:extLst>
              <a:ext uri="{FF2B5EF4-FFF2-40B4-BE49-F238E27FC236}">
                <a16:creationId xmlns:a16="http://schemas.microsoft.com/office/drawing/2014/main" id="{CB622C91-9B71-A3AA-3D9E-F50999FC1296}"/>
              </a:ext>
            </a:extLst>
          </p:cNvPr>
          <p:cNvSpPr>
            <a:spLocks noGrp="1"/>
          </p:cNvSpPr>
          <p:nvPr>
            <p:ph type="sldNum" sz="quarter" idx="4"/>
          </p:nvPr>
        </p:nvSpPr>
        <p:spPr/>
        <p:txBody>
          <a:bodyPr/>
          <a:lstStyle/>
          <a:p>
            <a:fld id="{6DAB3F6F-6A30-410C-8DAB-3E7769D71CBC}" type="slidenum">
              <a:rPr lang="en-US" smtClean="0"/>
              <a:pPr/>
              <a:t>2</a:t>
            </a:fld>
            <a:endParaRPr lang="en-US" dirty="0"/>
          </a:p>
        </p:txBody>
      </p:sp>
    </p:spTree>
    <p:custDataLst>
      <p:custData r:id="rId1"/>
      <p:custData r:id="rId2"/>
    </p:custDataLst>
    <p:extLst>
      <p:ext uri="{BB962C8B-B14F-4D97-AF65-F5344CB8AC3E}">
        <p14:creationId xmlns:p14="http://schemas.microsoft.com/office/powerpoint/2010/main" val="3900785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D8637-AAD4-B1D2-502A-D679B03DAE7B}"/>
              </a:ext>
            </a:extLst>
          </p:cNvPr>
          <p:cNvSpPr>
            <a:spLocks noGrp="1"/>
          </p:cNvSpPr>
          <p:nvPr>
            <p:ph type="title"/>
          </p:nvPr>
        </p:nvSpPr>
        <p:spPr/>
        <p:txBody>
          <a:bodyPr/>
          <a:lstStyle/>
          <a:p>
            <a:r>
              <a:rPr lang="en-US" dirty="0"/>
              <a:t>Agenda</a:t>
            </a:r>
          </a:p>
        </p:txBody>
      </p:sp>
      <p:sp>
        <p:nvSpPr>
          <p:cNvPr id="4" name="Slide Number Placeholder 3">
            <a:extLst>
              <a:ext uri="{FF2B5EF4-FFF2-40B4-BE49-F238E27FC236}">
                <a16:creationId xmlns:a16="http://schemas.microsoft.com/office/drawing/2014/main" id="{CB622C91-9B71-A3AA-3D9E-F50999FC1296}"/>
              </a:ext>
            </a:extLst>
          </p:cNvPr>
          <p:cNvSpPr>
            <a:spLocks noGrp="1"/>
          </p:cNvSpPr>
          <p:nvPr>
            <p:ph type="sldNum" sz="quarter" idx="4"/>
          </p:nvPr>
        </p:nvSpPr>
        <p:spPr/>
        <p:txBody>
          <a:bodyPr/>
          <a:lstStyle/>
          <a:p>
            <a:fld id="{6DAB3F6F-6A30-410C-8DAB-3E7769D71CBC}" type="slidenum">
              <a:rPr lang="en-US" smtClean="0"/>
              <a:pPr/>
              <a:t>3</a:t>
            </a:fld>
            <a:endParaRPr lang="en-US" dirty="0"/>
          </a:p>
        </p:txBody>
      </p:sp>
      <p:sp>
        <p:nvSpPr>
          <p:cNvPr id="13" name="Slide Number Placeholder 3">
            <a:extLst>
              <a:ext uri="{FF2B5EF4-FFF2-40B4-BE49-F238E27FC236}">
                <a16:creationId xmlns:a16="http://schemas.microsoft.com/office/drawing/2014/main" id="{EC3C884E-9E0F-18D0-0F11-3D9D2C0DA923}"/>
              </a:ext>
            </a:extLst>
          </p:cNvPr>
          <p:cNvSpPr txBox="1">
            <a:spLocks/>
          </p:cNvSpPr>
          <p:nvPr/>
        </p:nvSpPr>
        <p:spPr>
          <a:xfrm>
            <a:off x="8572280" y="4670591"/>
            <a:ext cx="395782" cy="342900"/>
          </a:xfrm>
          <a:prstGeom prst="rect">
            <a:avLst/>
          </a:prstGeom>
        </p:spPr>
        <p:txBody>
          <a:bodyPr anchor="ctr" anchorCtr="0">
            <a:normAutofit/>
          </a:bodyPr>
          <a:lstStyle>
            <a:defPPr>
              <a:defRPr lang="en-US"/>
            </a:defPPr>
            <a:lvl1pPr marL="0" algn="r" defTabSz="914400" rtl="0" eaLnBrk="1" latinLnBrk="0" hangingPunct="1">
              <a:defRPr sz="800" b="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6DAB3F6F-6A30-410C-8DAB-3E7769D71CBC}" type="slidenum">
              <a:rPr lang="en-US" smtClean="0"/>
              <a:pPr>
                <a:spcAft>
                  <a:spcPts val="600"/>
                </a:spcAft>
              </a:pPr>
              <a:t>3</a:t>
            </a:fld>
            <a:endParaRPr lang="en-US"/>
          </a:p>
        </p:txBody>
      </p:sp>
      <p:graphicFrame>
        <p:nvGraphicFramePr>
          <p:cNvPr id="14" name="Content Placeholder 2">
            <a:extLst>
              <a:ext uri="{FF2B5EF4-FFF2-40B4-BE49-F238E27FC236}">
                <a16:creationId xmlns:a16="http://schemas.microsoft.com/office/drawing/2014/main" id="{D8AF8747-7739-CE22-E4C8-91BBAC23B2ED}"/>
              </a:ext>
            </a:extLst>
          </p:cNvPr>
          <p:cNvGraphicFramePr>
            <a:graphicFrameLocks/>
          </p:cNvGraphicFramePr>
          <p:nvPr>
            <p:extLst>
              <p:ext uri="{D42A27DB-BD31-4B8C-83A1-F6EECF244321}">
                <p14:modId xmlns:p14="http://schemas.microsoft.com/office/powerpoint/2010/main" val="2399311160"/>
              </p:ext>
            </p:extLst>
          </p:nvPr>
        </p:nvGraphicFramePr>
        <p:xfrm>
          <a:off x="2552700" y="731520"/>
          <a:ext cx="4038600" cy="384109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custData r:id="rId1"/>
      <p:custData r:id="rId2"/>
    </p:custDataLst>
    <p:extLst>
      <p:ext uri="{BB962C8B-B14F-4D97-AF65-F5344CB8AC3E}">
        <p14:creationId xmlns:p14="http://schemas.microsoft.com/office/powerpoint/2010/main" val="678581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0C3EDB-1E51-7510-7057-5F987BB3C224}"/>
              </a:ext>
            </a:extLst>
          </p:cNvPr>
          <p:cNvSpPr>
            <a:spLocks noGrp="1"/>
          </p:cNvSpPr>
          <p:nvPr>
            <p:ph type="sldNum" sz="quarter" idx="4"/>
          </p:nvPr>
        </p:nvSpPr>
        <p:spPr/>
        <p:txBody>
          <a:bodyPr/>
          <a:lstStyle/>
          <a:p>
            <a:fld id="{6DAB3F6F-6A30-410C-8DAB-3E7769D71CBC}" type="slidenum">
              <a:rPr lang="en-US"/>
              <a:pPr/>
              <a:t>4</a:t>
            </a:fld>
            <a:endParaRPr lang="en-US" dirty="0"/>
          </a:p>
        </p:txBody>
      </p:sp>
      <p:sp>
        <p:nvSpPr>
          <p:cNvPr id="5" name="Title 4">
            <a:extLst>
              <a:ext uri="{FF2B5EF4-FFF2-40B4-BE49-F238E27FC236}">
                <a16:creationId xmlns:a16="http://schemas.microsoft.com/office/drawing/2014/main" id="{F669C846-6F4E-35B9-E3EC-8DE27D8A0546}"/>
              </a:ext>
            </a:extLst>
          </p:cNvPr>
          <p:cNvSpPr>
            <a:spLocks noGrp="1"/>
          </p:cNvSpPr>
          <p:nvPr>
            <p:ph type="title"/>
          </p:nvPr>
        </p:nvSpPr>
        <p:spPr/>
        <p:txBody>
          <a:bodyPr/>
          <a:lstStyle/>
          <a:p>
            <a:r>
              <a:rPr lang="en-US" dirty="0"/>
              <a:t>Who is this guy?</a:t>
            </a:r>
          </a:p>
        </p:txBody>
      </p:sp>
    </p:spTree>
    <p:custDataLst>
      <p:custData r:id="rId1"/>
      <p:custData r:id="rId2"/>
    </p:custDataLst>
    <p:extLst>
      <p:ext uri="{BB962C8B-B14F-4D97-AF65-F5344CB8AC3E}">
        <p14:creationId xmlns:p14="http://schemas.microsoft.com/office/powerpoint/2010/main" val="3884360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2A46910-39C0-A9DA-1B7D-D803C3C71323}"/>
              </a:ext>
            </a:extLst>
          </p:cNvPr>
          <p:cNvSpPr/>
          <p:nvPr/>
        </p:nvSpPr>
        <p:spPr bwMode="auto">
          <a:xfrm>
            <a:off x="8119872" y="2020237"/>
            <a:ext cx="684250" cy="68580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err="1">
              <a:ln>
                <a:noFill/>
              </a:ln>
              <a:solidFill>
                <a:schemeClr val="accent1"/>
              </a:solidFill>
              <a:effectLst/>
              <a:latin typeface="Arial" charset="0"/>
              <a:ea typeface="ヒラギノ角ゴ Pro W3" pitchFamily="1" charset="-128"/>
            </a:endParaRPr>
          </a:p>
        </p:txBody>
      </p:sp>
      <p:sp>
        <p:nvSpPr>
          <p:cNvPr id="6" name="Oval 5">
            <a:extLst>
              <a:ext uri="{FF2B5EF4-FFF2-40B4-BE49-F238E27FC236}">
                <a16:creationId xmlns:a16="http://schemas.microsoft.com/office/drawing/2014/main" id="{331E3C0E-C302-7976-1865-59F1F91F360F}"/>
              </a:ext>
            </a:extLst>
          </p:cNvPr>
          <p:cNvSpPr/>
          <p:nvPr/>
        </p:nvSpPr>
        <p:spPr bwMode="auto">
          <a:xfrm>
            <a:off x="7561648" y="1331565"/>
            <a:ext cx="1010632" cy="977881"/>
          </a:xfrm>
          <a:prstGeom prst="ellipse">
            <a:avLst/>
          </a:prstGeom>
          <a:solidFill>
            <a:schemeClr val="accent2"/>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err="1">
              <a:ln>
                <a:noFill/>
              </a:ln>
              <a:solidFill>
                <a:schemeClr val="accent1"/>
              </a:solidFill>
              <a:effectLst/>
              <a:latin typeface="Arial" charset="0"/>
              <a:ea typeface="ヒラギノ角ゴ Pro W3" pitchFamily="1" charset="-128"/>
            </a:endParaRPr>
          </a:p>
        </p:txBody>
      </p:sp>
      <p:sp>
        <p:nvSpPr>
          <p:cNvPr id="2" name="Title 1">
            <a:extLst>
              <a:ext uri="{FF2B5EF4-FFF2-40B4-BE49-F238E27FC236}">
                <a16:creationId xmlns:a16="http://schemas.microsoft.com/office/drawing/2014/main" id="{39A623D5-7DFB-7C29-FBAD-576A8CAB573D}"/>
              </a:ext>
            </a:extLst>
          </p:cNvPr>
          <p:cNvSpPr>
            <a:spLocks noGrp="1"/>
          </p:cNvSpPr>
          <p:nvPr>
            <p:ph type="title"/>
          </p:nvPr>
        </p:nvSpPr>
        <p:spPr/>
        <p:txBody>
          <a:bodyPr/>
          <a:lstStyle/>
          <a:p>
            <a:r>
              <a:rPr lang="en-US" dirty="0"/>
              <a:t>Who is this guy?</a:t>
            </a:r>
          </a:p>
        </p:txBody>
      </p:sp>
      <p:sp>
        <p:nvSpPr>
          <p:cNvPr id="4" name="Slide Number Placeholder 3">
            <a:extLst>
              <a:ext uri="{FF2B5EF4-FFF2-40B4-BE49-F238E27FC236}">
                <a16:creationId xmlns:a16="http://schemas.microsoft.com/office/drawing/2014/main" id="{B8917E07-13BC-4B5E-1B03-531310173AA6}"/>
              </a:ext>
            </a:extLst>
          </p:cNvPr>
          <p:cNvSpPr>
            <a:spLocks noGrp="1"/>
          </p:cNvSpPr>
          <p:nvPr>
            <p:ph type="sldNum" sz="quarter" idx="4"/>
          </p:nvPr>
        </p:nvSpPr>
        <p:spPr/>
        <p:txBody>
          <a:bodyPr/>
          <a:lstStyle/>
          <a:p>
            <a:fld id="{6DAB3F6F-6A30-410C-8DAB-3E7769D71CBC}" type="slidenum">
              <a:rPr lang="en-US" smtClean="0"/>
              <a:pPr/>
              <a:t>5</a:t>
            </a:fld>
            <a:endParaRPr lang="en-US" dirty="0"/>
          </a:p>
        </p:txBody>
      </p:sp>
      <p:sp>
        <p:nvSpPr>
          <p:cNvPr id="5" name="Content Placeholder 4">
            <a:extLst>
              <a:ext uri="{FF2B5EF4-FFF2-40B4-BE49-F238E27FC236}">
                <a16:creationId xmlns:a16="http://schemas.microsoft.com/office/drawing/2014/main" id="{7E6D8290-F9E1-9B3F-CEB7-600A41E0BB02}"/>
              </a:ext>
            </a:extLst>
          </p:cNvPr>
          <p:cNvSpPr>
            <a:spLocks noGrp="1"/>
          </p:cNvSpPr>
          <p:nvPr>
            <p:ph idx="1"/>
          </p:nvPr>
        </p:nvSpPr>
        <p:spPr>
          <a:xfrm>
            <a:off x="457200" y="804672"/>
            <a:ext cx="8229600" cy="3364992"/>
          </a:xfrm>
        </p:spPr>
        <p:txBody>
          <a:bodyPr/>
          <a:lstStyle/>
          <a:p>
            <a:r>
              <a:rPr lang="en-US" sz="2000" dirty="0"/>
              <a:t>Background</a:t>
            </a:r>
          </a:p>
          <a:p>
            <a:pPr lvl="1"/>
            <a:r>
              <a:rPr lang="en-US" sz="1800" dirty="0"/>
              <a:t>B.S:</a:t>
            </a:r>
            <a:r>
              <a:rPr lang="en-US" sz="1600" dirty="0"/>
              <a:t> Physics, Rose-</a:t>
            </a:r>
            <a:r>
              <a:rPr lang="en-US" sz="1600" dirty="0" err="1"/>
              <a:t>Hulman</a:t>
            </a:r>
            <a:r>
              <a:rPr lang="en-US" sz="1600" dirty="0"/>
              <a:t> </a:t>
            </a:r>
            <a:r>
              <a:rPr lang="en-US" sz="1600" dirty="0">
                <a:effectLst/>
                <a:latin typeface="Calibri" panose="020F0502020204030204" pitchFamily="34" charset="0"/>
                <a:ea typeface="Calibri" panose="020F0502020204030204" pitchFamily="34" charset="0"/>
              </a:rPr>
              <a:t>Institute of Technology </a:t>
            </a:r>
            <a:r>
              <a:rPr lang="en-US" sz="1600" dirty="0"/>
              <a:t> </a:t>
            </a:r>
          </a:p>
          <a:p>
            <a:pPr lvl="1"/>
            <a:r>
              <a:rPr lang="en-US" sz="1800" dirty="0"/>
              <a:t>Ph.D.: </a:t>
            </a:r>
            <a:r>
              <a:rPr lang="en-US" sz="1600" dirty="0"/>
              <a:t>Biostatistics, Indiana University School of Medicine</a:t>
            </a:r>
          </a:p>
          <a:p>
            <a:pPr lvl="2"/>
            <a:r>
              <a:rPr lang="en-US" sz="1400" dirty="0"/>
              <a:t>Computation &amp; High-Dimensional Statistics </a:t>
            </a:r>
          </a:p>
          <a:p>
            <a:r>
              <a:rPr lang="en-US" sz="2000" dirty="0"/>
              <a:t>Family</a:t>
            </a:r>
          </a:p>
          <a:p>
            <a:r>
              <a:rPr lang="en-US" sz="2000" dirty="0"/>
              <a:t>Hobbies</a:t>
            </a:r>
          </a:p>
          <a:p>
            <a:pPr lvl="1"/>
            <a:r>
              <a:rPr lang="en-US" sz="1800" dirty="0"/>
              <a:t>Brazilian jiu-jitsu</a:t>
            </a:r>
          </a:p>
          <a:p>
            <a:pPr lvl="1"/>
            <a:r>
              <a:rPr lang="en-US" sz="1800" dirty="0"/>
              <a:t>Cycling    </a:t>
            </a:r>
          </a:p>
          <a:p>
            <a:r>
              <a:rPr lang="en-US" sz="2000" dirty="0"/>
              <a:t>Work</a:t>
            </a:r>
          </a:p>
          <a:p>
            <a:pPr lvl="1"/>
            <a:r>
              <a:rPr lang="en-US" sz="1800" dirty="0"/>
              <a:t>Data Scientist Manager, CliftonLarsonAllen LLP</a:t>
            </a:r>
            <a:endParaRPr lang="en-US" dirty="0"/>
          </a:p>
          <a:p>
            <a:endParaRPr lang="en-US" dirty="0"/>
          </a:p>
        </p:txBody>
      </p:sp>
      <p:sp>
        <p:nvSpPr>
          <p:cNvPr id="7" name="Oval 6">
            <a:extLst>
              <a:ext uri="{FF2B5EF4-FFF2-40B4-BE49-F238E27FC236}">
                <a16:creationId xmlns:a16="http://schemas.microsoft.com/office/drawing/2014/main" id="{487D46FE-0569-7021-86D3-112BA725689E}"/>
              </a:ext>
            </a:extLst>
          </p:cNvPr>
          <p:cNvSpPr/>
          <p:nvPr/>
        </p:nvSpPr>
        <p:spPr bwMode="auto">
          <a:xfrm>
            <a:off x="6010656" y="3988044"/>
            <a:ext cx="812741" cy="799104"/>
          </a:xfrm>
          <a:prstGeom prst="ellipse">
            <a:avLst/>
          </a:prstGeom>
          <a:solidFill>
            <a:schemeClr val="accent2">
              <a:lumMod val="50000"/>
            </a:schemeClr>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err="1">
              <a:ln>
                <a:noFill/>
              </a:ln>
              <a:solidFill>
                <a:schemeClr val="accent1"/>
              </a:solidFill>
              <a:effectLst/>
              <a:latin typeface="Arial" charset="0"/>
              <a:ea typeface="ヒラギノ角ゴ Pro W3" pitchFamily="1" charset="-128"/>
            </a:endParaRPr>
          </a:p>
        </p:txBody>
      </p:sp>
      <p:pic>
        <p:nvPicPr>
          <p:cNvPr id="3" name="Picture 2">
            <a:extLst>
              <a:ext uri="{FF2B5EF4-FFF2-40B4-BE49-F238E27FC236}">
                <a16:creationId xmlns:a16="http://schemas.microsoft.com/office/drawing/2014/main" id="{9DDF7E3F-C770-B209-60C8-ED317474EEE8}"/>
              </a:ext>
            </a:extLst>
          </p:cNvPr>
          <p:cNvPicPr>
            <a:picLocks noChangeAspect="1"/>
          </p:cNvPicPr>
          <p:nvPr/>
        </p:nvPicPr>
        <p:blipFill>
          <a:blip r:embed="rId3"/>
          <a:stretch>
            <a:fillRect/>
          </a:stretch>
        </p:blipFill>
        <p:spPr>
          <a:xfrm>
            <a:off x="6327648" y="1922820"/>
            <a:ext cx="1915448" cy="2553930"/>
          </a:xfrm>
          <a:prstGeom prst="rect">
            <a:avLst/>
          </a:prstGeom>
        </p:spPr>
      </p:pic>
    </p:spTree>
    <p:extLst>
      <p:ext uri="{BB962C8B-B14F-4D97-AF65-F5344CB8AC3E}">
        <p14:creationId xmlns:p14="http://schemas.microsoft.com/office/powerpoint/2010/main" val="261226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0C3EDB-1E51-7510-7057-5F987BB3C224}"/>
              </a:ext>
            </a:extLst>
          </p:cNvPr>
          <p:cNvSpPr>
            <a:spLocks noGrp="1"/>
          </p:cNvSpPr>
          <p:nvPr>
            <p:ph type="sldNum" sz="quarter" idx="4"/>
          </p:nvPr>
        </p:nvSpPr>
        <p:spPr/>
        <p:txBody>
          <a:bodyPr/>
          <a:lstStyle/>
          <a:p>
            <a:fld id="{6DAB3F6F-6A30-410C-8DAB-3E7769D71CBC}" type="slidenum">
              <a:rPr lang="en-US"/>
              <a:pPr/>
              <a:t>6</a:t>
            </a:fld>
            <a:endParaRPr lang="en-US" dirty="0"/>
          </a:p>
        </p:txBody>
      </p:sp>
      <p:sp>
        <p:nvSpPr>
          <p:cNvPr id="5" name="Title 4">
            <a:extLst>
              <a:ext uri="{FF2B5EF4-FFF2-40B4-BE49-F238E27FC236}">
                <a16:creationId xmlns:a16="http://schemas.microsoft.com/office/drawing/2014/main" id="{F669C846-6F4E-35B9-E3EC-8DE27D8A0546}"/>
              </a:ext>
            </a:extLst>
          </p:cNvPr>
          <p:cNvSpPr>
            <a:spLocks noGrp="1"/>
          </p:cNvSpPr>
          <p:nvPr>
            <p:ph type="title"/>
          </p:nvPr>
        </p:nvSpPr>
        <p:spPr/>
        <p:txBody>
          <a:bodyPr/>
          <a:lstStyle/>
          <a:p>
            <a:r>
              <a:rPr lang="en-US" dirty="0"/>
              <a:t>Why am I here?</a:t>
            </a:r>
          </a:p>
        </p:txBody>
      </p:sp>
    </p:spTree>
    <p:custDataLst>
      <p:custData r:id="rId1"/>
      <p:custData r:id="rId2"/>
    </p:custDataLst>
    <p:extLst>
      <p:ext uri="{BB962C8B-B14F-4D97-AF65-F5344CB8AC3E}">
        <p14:creationId xmlns:p14="http://schemas.microsoft.com/office/powerpoint/2010/main" val="3124630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623D5-7DFB-7C29-FBAD-576A8CAB573D}"/>
              </a:ext>
            </a:extLst>
          </p:cNvPr>
          <p:cNvSpPr>
            <a:spLocks noGrp="1"/>
          </p:cNvSpPr>
          <p:nvPr>
            <p:ph type="title"/>
          </p:nvPr>
        </p:nvSpPr>
        <p:spPr/>
        <p:txBody>
          <a:bodyPr/>
          <a:lstStyle/>
          <a:p>
            <a:r>
              <a:rPr lang="en-US" dirty="0"/>
              <a:t>Statistics, Machine Learning, and AI</a:t>
            </a:r>
          </a:p>
        </p:txBody>
      </p:sp>
      <p:sp>
        <p:nvSpPr>
          <p:cNvPr id="4" name="Slide Number Placeholder 3">
            <a:extLst>
              <a:ext uri="{FF2B5EF4-FFF2-40B4-BE49-F238E27FC236}">
                <a16:creationId xmlns:a16="http://schemas.microsoft.com/office/drawing/2014/main" id="{B8917E07-13BC-4B5E-1B03-531310173AA6}"/>
              </a:ext>
            </a:extLst>
          </p:cNvPr>
          <p:cNvSpPr>
            <a:spLocks noGrp="1"/>
          </p:cNvSpPr>
          <p:nvPr>
            <p:ph type="sldNum" sz="quarter" idx="4"/>
          </p:nvPr>
        </p:nvSpPr>
        <p:spPr/>
        <p:txBody>
          <a:bodyPr/>
          <a:lstStyle/>
          <a:p>
            <a:fld id="{6DAB3F6F-6A30-410C-8DAB-3E7769D71CBC}" type="slidenum">
              <a:rPr lang="en-US" smtClean="0"/>
              <a:pPr/>
              <a:t>7</a:t>
            </a:fld>
            <a:endParaRPr lang="en-US" dirty="0"/>
          </a:p>
        </p:txBody>
      </p:sp>
      <p:sp>
        <p:nvSpPr>
          <p:cNvPr id="5" name="Content Placeholder 4">
            <a:extLst>
              <a:ext uri="{FF2B5EF4-FFF2-40B4-BE49-F238E27FC236}">
                <a16:creationId xmlns:a16="http://schemas.microsoft.com/office/drawing/2014/main" id="{7E6D8290-F9E1-9B3F-CEB7-600A41E0BB02}"/>
              </a:ext>
            </a:extLst>
          </p:cNvPr>
          <p:cNvSpPr>
            <a:spLocks noGrp="1"/>
          </p:cNvSpPr>
          <p:nvPr>
            <p:ph idx="1"/>
          </p:nvPr>
        </p:nvSpPr>
        <p:spPr/>
        <p:txBody>
          <a:bodyPr/>
          <a:lstStyle/>
          <a:p>
            <a:pPr algn="l">
              <a:buFont typeface="Arial" panose="020B0604020202020204" pitchFamily="34" charset="0"/>
              <a:buChar char="•"/>
            </a:pPr>
            <a:r>
              <a:rPr lang="en-US" b="0" i="0" dirty="0">
                <a:solidFill>
                  <a:srgbClr val="374151"/>
                </a:solidFill>
                <a:effectLst/>
                <a:latin typeface="Söhne"/>
              </a:rPr>
              <a:t>Statistics</a:t>
            </a:r>
          </a:p>
          <a:p>
            <a:pPr lvl="1">
              <a:buFont typeface="Arial" panose="020B0604020202020204" pitchFamily="34" charset="0"/>
              <a:buChar char="•"/>
            </a:pPr>
            <a:r>
              <a:rPr lang="en-US" b="0" i="0" dirty="0">
                <a:solidFill>
                  <a:srgbClr val="374151"/>
                </a:solidFill>
                <a:effectLst/>
                <a:latin typeface="Söhne"/>
              </a:rPr>
              <a:t>Mathematics of data collection &amp; analysis.</a:t>
            </a:r>
          </a:p>
          <a:p>
            <a:pPr lvl="1">
              <a:buFont typeface="Arial" panose="020B0604020202020204" pitchFamily="34" charset="0"/>
              <a:buChar char="•"/>
            </a:pPr>
            <a:r>
              <a:rPr lang="en-US" b="0" i="0" dirty="0">
                <a:solidFill>
                  <a:srgbClr val="374151"/>
                </a:solidFill>
                <a:effectLst/>
                <a:latin typeface="Söhne"/>
              </a:rPr>
              <a:t>Describes and infers trends from data.</a:t>
            </a:r>
          </a:p>
          <a:p>
            <a:r>
              <a:rPr lang="en-US" dirty="0">
                <a:solidFill>
                  <a:srgbClr val="374151"/>
                </a:solidFill>
                <a:latin typeface="Söhne"/>
              </a:rPr>
              <a:t>Machine Learning/AI</a:t>
            </a:r>
          </a:p>
          <a:p>
            <a:pPr lvl="1"/>
            <a:r>
              <a:rPr lang="en-US" b="0" i="0" dirty="0">
                <a:solidFill>
                  <a:srgbClr val="374151"/>
                </a:solidFill>
                <a:effectLst/>
                <a:latin typeface="Söhne"/>
              </a:rPr>
              <a:t>Algorithms learn from data patterns.</a:t>
            </a:r>
          </a:p>
          <a:p>
            <a:pPr lvl="1"/>
            <a:r>
              <a:rPr lang="en-US" b="0" i="0" dirty="0">
                <a:solidFill>
                  <a:srgbClr val="374151"/>
                </a:solidFill>
                <a:effectLst/>
                <a:latin typeface="Söhne"/>
              </a:rPr>
              <a:t>Types: Supervised, Unsupervised, Reinforcement.</a:t>
            </a:r>
          </a:p>
          <a:p>
            <a:pPr lvl="1"/>
            <a:r>
              <a:rPr lang="en-US" dirty="0">
                <a:solidFill>
                  <a:srgbClr val="374151"/>
                </a:solidFill>
                <a:latin typeface="Söhne"/>
              </a:rPr>
              <a:t>Computer vision, Large Language Models, etc.</a:t>
            </a:r>
            <a:endParaRPr lang="en-US" b="0" i="0" dirty="0">
              <a:solidFill>
                <a:srgbClr val="374151"/>
              </a:solidFill>
              <a:effectLst/>
              <a:latin typeface="Söhne"/>
            </a:endParaRPr>
          </a:p>
          <a:p>
            <a:endParaRPr lang="en-US" dirty="0"/>
          </a:p>
        </p:txBody>
      </p:sp>
    </p:spTree>
    <p:extLst>
      <p:ext uri="{BB962C8B-B14F-4D97-AF65-F5344CB8AC3E}">
        <p14:creationId xmlns:p14="http://schemas.microsoft.com/office/powerpoint/2010/main" val="422336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623D5-7DFB-7C29-FBAD-576A8CAB573D}"/>
              </a:ext>
            </a:extLst>
          </p:cNvPr>
          <p:cNvSpPr>
            <a:spLocks noGrp="1"/>
          </p:cNvSpPr>
          <p:nvPr>
            <p:ph type="title"/>
          </p:nvPr>
        </p:nvSpPr>
        <p:spPr/>
        <p:txBody>
          <a:bodyPr/>
          <a:lstStyle/>
          <a:p>
            <a:r>
              <a:rPr lang="en-US" dirty="0"/>
              <a:t>Statistical Analysis in Accounting</a:t>
            </a:r>
          </a:p>
        </p:txBody>
      </p:sp>
      <p:sp>
        <p:nvSpPr>
          <p:cNvPr id="4" name="Slide Number Placeholder 3">
            <a:extLst>
              <a:ext uri="{FF2B5EF4-FFF2-40B4-BE49-F238E27FC236}">
                <a16:creationId xmlns:a16="http://schemas.microsoft.com/office/drawing/2014/main" id="{B8917E07-13BC-4B5E-1B03-531310173AA6}"/>
              </a:ext>
            </a:extLst>
          </p:cNvPr>
          <p:cNvSpPr>
            <a:spLocks noGrp="1"/>
          </p:cNvSpPr>
          <p:nvPr>
            <p:ph type="sldNum" sz="quarter" idx="4"/>
          </p:nvPr>
        </p:nvSpPr>
        <p:spPr/>
        <p:txBody>
          <a:bodyPr/>
          <a:lstStyle/>
          <a:p>
            <a:fld id="{6DAB3F6F-6A30-410C-8DAB-3E7769D71CBC}" type="slidenum">
              <a:rPr lang="en-US" smtClean="0"/>
              <a:pPr/>
              <a:t>8</a:t>
            </a:fld>
            <a:endParaRPr lang="en-US" dirty="0"/>
          </a:p>
        </p:txBody>
      </p:sp>
      <p:sp>
        <p:nvSpPr>
          <p:cNvPr id="5" name="Content Placeholder 4">
            <a:extLst>
              <a:ext uri="{FF2B5EF4-FFF2-40B4-BE49-F238E27FC236}">
                <a16:creationId xmlns:a16="http://schemas.microsoft.com/office/drawing/2014/main" id="{7E6D8290-F9E1-9B3F-CEB7-600A41E0BB02}"/>
              </a:ext>
            </a:extLst>
          </p:cNvPr>
          <p:cNvSpPr>
            <a:spLocks noGrp="1"/>
          </p:cNvSpPr>
          <p:nvPr>
            <p:ph idx="1"/>
          </p:nvPr>
        </p:nvSpPr>
        <p:spPr/>
        <p:txBody>
          <a:bodyPr/>
          <a:lstStyle/>
          <a:p>
            <a:pPr algn="l">
              <a:buFont typeface="Arial" panose="020B0604020202020204" pitchFamily="34" charset="0"/>
              <a:buChar char="•"/>
            </a:pPr>
            <a:r>
              <a:rPr lang="en-US" b="0" i="0" dirty="0">
                <a:solidFill>
                  <a:srgbClr val="374151"/>
                </a:solidFill>
                <a:effectLst/>
                <a:latin typeface="Söhne"/>
              </a:rPr>
              <a:t>Improved decision-making</a:t>
            </a:r>
          </a:p>
          <a:p>
            <a:pPr algn="l">
              <a:buFont typeface="Arial" panose="020B0604020202020204" pitchFamily="34" charset="0"/>
              <a:buChar char="•"/>
            </a:pPr>
            <a:r>
              <a:rPr lang="en-US" b="0" i="0" dirty="0">
                <a:solidFill>
                  <a:srgbClr val="374151"/>
                </a:solidFill>
                <a:effectLst/>
                <a:latin typeface="Söhne"/>
              </a:rPr>
              <a:t>Risk assessment and management</a:t>
            </a:r>
          </a:p>
          <a:p>
            <a:pPr algn="l">
              <a:buFont typeface="Arial" panose="020B0604020202020204" pitchFamily="34" charset="0"/>
              <a:buChar char="•"/>
            </a:pPr>
            <a:r>
              <a:rPr lang="en-US" b="0" i="0" dirty="0">
                <a:solidFill>
                  <a:srgbClr val="374151"/>
                </a:solidFill>
                <a:effectLst/>
                <a:latin typeface="Söhne"/>
              </a:rPr>
              <a:t>Budgeting accuracy</a:t>
            </a:r>
          </a:p>
          <a:p>
            <a:r>
              <a:rPr lang="en-US" dirty="0"/>
              <a:t>Fraud detection using anomaly detection</a:t>
            </a:r>
          </a:p>
          <a:p>
            <a:r>
              <a:rPr lang="en-US" dirty="0"/>
              <a:t>Predictive analytics for revenue forecasting</a:t>
            </a:r>
          </a:p>
          <a:p>
            <a:pPr marL="0" indent="0" algn="l">
              <a:buNone/>
            </a:pPr>
            <a:endParaRPr lang="en-US" b="0" i="0" dirty="0">
              <a:solidFill>
                <a:srgbClr val="374151"/>
              </a:solidFill>
              <a:effectLst/>
              <a:latin typeface="Söhne"/>
            </a:endParaRPr>
          </a:p>
          <a:p>
            <a:pPr lvl="1"/>
            <a:endParaRPr lang="en-US" dirty="0"/>
          </a:p>
          <a:p>
            <a:endParaRPr lang="en-US" dirty="0"/>
          </a:p>
        </p:txBody>
      </p:sp>
    </p:spTree>
    <p:extLst>
      <p:ext uri="{BB962C8B-B14F-4D97-AF65-F5344CB8AC3E}">
        <p14:creationId xmlns:p14="http://schemas.microsoft.com/office/powerpoint/2010/main" val="1475012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623D5-7DFB-7C29-FBAD-576A8CAB573D}"/>
              </a:ext>
            </a:extLst>
          </p:cNvPr>
          <p:cNvSpPr>
            <a:spLocks noGrp="1"/>
          </p:cNvSpPr>
          <p:nvPr>
            <p:ph type="title"/>
          </p:nvPr>
        </p:nvSpPr>
        <p:spPr/>
        <p:txBody>
          <a:bodyPr/>
          <a:lstStyle/>
          <a:p>
            <a:r>
              <a:rPr lang="en-US" dirty="0"/>
              <a:t>Artificial Intelligence</a:t>
            </a:r>
          </a:p>
        </p:txBody>
      </p:sp>
      <p:sp>
        <p:nvSpPr>
          <p:cNvPr id="4" name="Slide Number Placeholder 3">
            <a:extLst>
              <a:ext uri="{FF2B5EF4-FFF2-40B4-BE49-F238E27FC236}">
                <a16:creationId xmlns:a16="http://schemas.microsoft.com/office/drawing/2014/main" id="{B8917E07-13BC-4B5E-1B03-531310173AA6}"/>
              </a:ext>
            </a:extLst>
          </p:cNvPr>
          <p:cNvSpPr>
            <a:spLocks noGrp="1"/>
          </p:cNvSpPr>
          <p:nvPr>
            <p:ph type="sldNum" sz="quarter" idx="4"/>
          </p:nvPr>
        </p:nvSpPr>
        <p:spPr/>
        <p:txBody>
          <a:bodyPr/>
          <a:lstStyle/>
          <a:p>
            <a:fld id="{6DAB3F6F-6A30-410C-8DAB-3E7769D71CBC}" type="slidenum">
              <a:rPr lang="en-US" smtClean="0"/>
              <a:pPr/>
              <a:t>9</a:t>
            </a:fld>
            <a:endParaRPr lang="en-US" dirty="0"/>
          </a:p>
        </p:txBody>
      </p:sp>
      <p:pic>
        <p:nvPicPr>
          <p:cNvPr id="1028" name="Picture 4" descr="The differences between Data Science, Artificial Intelligence, Machine  Learning, and Deep Learning | by Naresh Thakur | Artificial Intelligence in  Plain English">
            <a:extLst>
              <a:ext uri="{FF2B5EF4-FFF2-40B4-BE49-F238E27FC236}">
                <a16:creationId xmlns:a16="http://schemas.microsoft.com/office/drawing/2014/main" id="{285999AA-05DE-1E8F-5DA4-AF8C7F0C3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928" y="972484"/>
            <a:ext cx="3930144" cy="3198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953471"/>
      </p:ext>
    </p:extLst>
  </p:cSld>
  <p:clrMapOvr>
    <a:masterClrMapping/>
  </p:clrMapOvr>
</p:sld>
</file>

<file path=ppt/theme/theme1.xml><?xml version="1.0" encoding="utf-8"?>
<a:theme xmlns:a="http://schemas.openxmlformats.org/drawingml/2006/main" name="1_CLA-Widescreen">
  <a:themeElements>
    <a:clrScheme name="CLA Color Palette">
      <a:dk1>
        <a:srgbClr val="414142"/>
      </a:dk1>
      <a:lt1>
        <a:srgbClr val="FFFFFF"/>
      </a:lt1>
      <a:dk2>
        <a:srgbClr val="414142"/>
      </a:dk2>
      <a:lt2>
        <a:srgbClr val="DAD8D7"/>
      </a:lt2>
      <a:accent1>
        <a:srgbClr val="2E334E"/>
      </a:accent1>
      <a:accent2>
        <a:srgbClr val="7DD2D3"/>
      </a:accent2>
      <a:accent3>
        <a:srgbClr val="E2E868"/>
      </a:accent3>
      <a:accent4>
        <a:srgbClr val="EE5340"/>
      </a:accent4>
      <a:accent5>
        <a:srgbClr val="FBC55A"/>
      </a:accent5>
      <a:accent6>
        <a:srgbClr val="DAD8D7"/>
      </a:accent6>
      <a:hlink>
        <a:srgbClr val="5CB8B2"/>
      </a:hlink>
      <a:folHlink>
        <a:srgbClr val="5CB8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9525" cap="flat" cmpd="sng" algn="ctr">
          <a:noFill/>
          <a:prstDash val="solid"/>
          <a:round/>
          <a:headEnd type="none" w="med" len="med"/>
          <a:tailEnd type="none" w="med" len="med"/>
        </a:ln>
        <a:effectLst/>
      </a:spPr>
      <a:bodyPr vert="horz" wrap="square" lIns="182880" tIns="45720" rIns="18288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dirty="0" err="1" smtClean="0">
            <a:ln>
              <a:noFill/>
            </a:ln>
            <a:solidFill>
              <a:schemeClr val="accent1"/>
            </a:solidFill>
            <a:effectLst/>
            <a:latin typeface="Arial" charset="0"/>
            <a:ea typeface="ヒラギノ角ゴ Pro W3"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DBD4C5"/>
        </a:lt1>
        <a:dk2>
          <a:srgbClr val="FFFFFF"/>
        </a:dk2>
        <a:lt2>
          <a:srgbClr val="323232"/>
        </a:lt2>
        <a:accent1>
          <a:srgbClr val="A78F91"/>
        </a:accent1>
        <a:accent2>
          <a:srgbClr val="B55341"/>
        </a:accent2>
        <a:accent3>
          <a:srgbClr val="EAE6DF"/>
        </a:accent3>
        <a:accent4>
          <a:srgbClr val="000000"/>
        </a:accent4>
        <a:accent5>
          <a:srgbClr val="D0C6C7"/>
        </a:accent5>
        <a:accent6>
          <a:srgbClr val="A44A3A"/>
        </a:accent6>
        <a:hlink>
          <a:srgbClr val="5D87A1"/>
        </a:hlink>
        <a:folHlink>
          <a:srgbClr val="909859"/>
        </a:folHlink>
      </a:clrScheme>
      <a:clrMap bg1="lt1" tx1="dk1" bg2="lt2" tx2="dk2" accent1="accent1" accent2="accent2" accent3="accent3" accent4="accent4" accent5="accent5" accent6="accent6" hlink="hlink" folHlink="folHlink"/>
    </a:extraClrScheme>
    <a:extraClrScheme>
      <a:clrScheme name="Blank Presentation 14">
        <a:dk1>
          <a:srgbClr val="000000"/>
        </a:dk1>
        <a:lt1>
          <a:srgbClr val="DBD4C5"/>
        </a:lt1>
        <a:dk2>
          <a:srgbClr val="FFFFFF"/>
        </a:dk2>
        <a:lt2>
          <a:srgbClr val="ED6F1E"/>
        </a:lt2>
        <a:accent1>
          <a:srgbClr val="A78F91"/>
        </a:accent1>
        <a:accent2>
          <a:srgbClr val="B55341"/>
        </a:accent2>
        <a:accent3>
          <a:srgbClr val="EAE6DF"/>
        </a:accent3>
        <a:accent4>
          <a:srgbClr val="000000"/>
        </a:accent4>
        <a:accent5>
          <a:srgbClr val="D0C6C7"/>
        </a:accent5>
        <a:accent6>
          <a:srgbClr val="A44A3A"/>
        </a:accent6>
        <a:hlink>
          <a:srgbClr val="5D87A1"/>
        </a:hlink>
        <a:folHlink>
          <a:srgbClr val="909859"/>
        </a:folHlink>
      </a:clrScheme>
      <a:clrMap bg1="lt1" tx1="dk1" bg2="lt2" tx2="dk2" accent1="accent1" accent2="accent2" accent3="accent3" accent4="accent4" accent5="accent5" accent6="accent6" hlink="hlink" folHlink="folHlink"/>
    </a:extraClrScheme>
    <a:extraClrScheme>
      <a:clrScheme name="Blank Presentation 15">
        <a:dk1>
          <a:srgbClr val="000000"/>
        </a:dk1>
        <a:lt1>
          <a:srgbClr val="DBD4C5"/>
        </a:lt1>
        <a:dk2>
          <a:srgbClr val="FFFFFF"/>
        </a:dk2>
        <a:lt2>
          <a:srgbClr val="ED6F1E"/>
        </a:lt2>
        <a:accent1>
          <a:srgbClr val="A78F91"/>
        </a:accent1>
        <a:accent2>
          <a:srgbClr val="B55341"/>
        </a:accent2>
        <a:accent3>
          <a:srgbClr val="EAE6DF"/>
        </a:accent3>
        <a:accent4>
          <a:srgbClr val="000000"/>
        </a:accent4>
        <a:accent5>
          <a:srgbClr val="D0C6C7"/>
        </a:accent5>
        <a:accent6>
          <a:srgbClr val="A44A3A"/>
        </a:accent6>
        <a:hlink>
          <a:srgbClr val="5D87A1"/>
        </a:hlink>
        <a:folHlink>
          <a:srgbClr val="9EA37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A-Widescreen" id="{1458335C-B462-46B9-A68A-A8B78A17FE26}" vid="{35B092A1-33EB-480F-939F-0E5F1792E6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288BFB3-C071-498E-A0A9-8CD1081D930C}">
  <we:reference id="d2164860-9689-45e3-a1e5-90c76032056e" version="1.0.0.7"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TemplateConfiguration><![CDATA[{"elementsMetadata":[],"transformationConfigurations":[],"templateName":"CLA-Widescreen Template 2023 New 2","templateDescription":"","enableDocumentContentUpdater":false,"version":"2.0"}]]></TemplafyTemplateConfiguration>
</file>

<file path=customXml/item10.xml><?xml version="1.0" encoding="utf-8"?>
<TemplafySlideFormConfiguration><![CDATA[{"formFields":[],"formDataEntries":[]}]]></TemplafySlideFormConfiguration>
</file>

<file path=customXml/item11.xml><?xml version="1.0" encoding="utf-8"?>
<TemplafySlideFormConfiguration><![CDATA[{"formFields":[],"formDataEntries":[]}]]></TemplafySlideFormConfiguration>
</file>

<file path=customXml/item12.xml><?xml version="1.0" encoding="utf-8"?>
<TemplafySlideTemplateConfiguration><![CDATA[{"slideVersion":1,"isValidatorEnabled":false,"isLocked":false,"elementsMetadata":[],"slideId":"638206520168254716","enableDocumentContentUpdater":false,"version":"2.0"}]]></TemplafySlideTemplateConfiguration>
</file>

<file path=customXml/item13.xml><?xml version="1.0" encoding="utf-8"?>
<TemplafySlideTemplateConfiguration><![CDATA[{"slideVersion":1,"isValidatorEnabled":false,"isLocked":false,"elementsMetadata":[],"slideId":"638206520168254716","enableDocumentContentUpdater":false,"version":"2.0"}]]></TemplafySlideTemplateConfiguration>
</file>

<file path=customXml/item14.xml><?xml version="1.0" encoding="utf-8"?>
<TemplafySlideFormConfiguration><![CDATA[{"formFields":[],"formDataEntries":[]}]]></TemplafySlideFormConfiguration>
</file>

<file path=customXml/item15.xml><?xml version="1.0" encoding="utf-8"?>
<TemplafySlideTemplateConfiguration><![CDATA[{"slideVersion":1,"isValidatorEnabled":false,"isLocked":false,"elementsMetadata":[],"slideId":"638206520168254716","enableDocumentContentUpdater":false,"version":"2.0"}]]></TemplafySlideTemplateConfiguration>
</file>

<file path=customXml/item16.xml><?xml version="1.0" encoding="utf-8"?>
<TemplafySlideFormConfiguration><![CDATA[{"formFields":[],"formDataEntries":[]}]]></TemplafySlideFormConfiguration>
</file>

<file path=customXml/item2.xml><?xml version="1.0" encoding="utf-8"?>
<TemplafyFormConfiguration><![CDATA[{"formFields":[],"formDataEntries":[]}]]></TemplafyFormConfiguration>
</file>

<file path=customXml/item3.xml><?xml version="1.0" encoding="utf-8"?>
<TemplafySlideTemplateConfiguration><![CDATA[{"slideVersion":1,"isValidatorEnabled":false,"isLocked":false,"elementsMetadata":[],"slideId":"638206236241210232","enableDocumentContentUpdater":false,"version":"2.0"}]]></TemplafySlideTemplateConfiguration>
</file>

<file path=customXml/item4.xml><?xml version="1.0" encoding="utf-8"?>
<TemplafySlideFormConfiguration><![CDATA[{"formFields":[],"formDataEntries":[]}]]></TemplafySlideFormConfiguration>
</file>

<file path=customXml/item5.xml><?xml version="1.0" encoding="utf-8"?>
<TemplafySlideTemplateConfiguration><![CDATA[{"slideVersion":1,"isValidatorEnabled":false,"isLocked":false,"elementsMetadata":[],"slideId":"638206236241226265","enableDocumentContentUpdater":false,"version":"2.0"}]]></TemplafySlideTemplateConfiguration>
</file>

<file path=customXml/item6.xml><?xml version="1.0" encoding="utf-8"?>
<TemplafySlideFormConfiguration><![CDATA[{"formFields":[],"formDataEntries":[]}]]></TemplafySlideFormConfiguration>
</file>

<file path=customXml/item7.xml><?xml version="1.0" encoding="utf-8"?>
<TemplafySlideTemplateConfiguration><![CDATA[{"slideVersion":1,"isValidatorEnabled":false,"isLocked":false,"elementsMetadata":[],"slideId":"638206236241226265","enableDocumentContentUpdater":false,"version":"2.0"}]]></TemplafySlideTemplateConfiguration>
</file>

<file path=customXml/item8.xml><?xml version="1.0" encoding="utf-8"?>
<TemplafySlideFormConfiguration><![CDATA[{"formFields":[],"formDataEntries":[]}]]></TemplafySlideFormConfiguration>
</file>

<file path=customXml/item9.xml><?xml version="1.0" encoding="utf-8"?>
<TemplafySlideTemplateConfiguration><![CDATA[{"slideVersion":1,"isValidatorEnabled":false,"isLocked":false,"elementsMetadata":[],"slideId":"638206520168254716","enableDocumentContentUpdater":false,"version":"2.0"}]]></TemplafySlideTemplateConfiguration>
</file>

<file path=customXml/itemProps1.xml><?xml version="1.0" encoding="utf-8"?>
<ds:datastoreItem xmlns:ds="http://schemas.openxmlformats.org/officeDocument/2006/customXml" ds:itemID="{CF1A036F-D339-46C0-BC05-C1BB8B2BF256}">
  <ds:schemaRefs/>
</ds:datastoreItem>
</file>

<file path=customXml/itemProps10.xml><?xml version="1.0" encoding="utf-8"?>
<ds:datastoreItem xmlns:ds="http://schemas.openxmlformats.org/officeDocument/2006/customXml" ds:itemID="{92DC0C16-DA17-475F-B0F1-7DDD3AC88FA3}">
  <ds:schemaRefs/>
</ds:datastoreItem>
</file>

<file path=customXml/itemProps11.xml><?xml version="1.0" encoding="utf-8"?>
<ds:datastoreItem xmlns:ds="http://schemas.openxmlformats.org/officeDocument/2006/customXml" ds:itemID="{9CDD4B1C-12F8-4FE2-B8E3-480879E632E1}">
  <ds:schemaRefs/>
</ds:datastoreItem>
</file>

<file path=customXml/itemProps12.xml><?xml version="1.0" encoding="utf-8"?>
<ds:datastoreItem xmlns:ds="http://schemas.openxmlformats.org/officeDocument/2006/customXml" ds:itemID="{E4C8426F-0098-4B8E-B18F-2C37A8776F7E}">
  <ds:schemaRefs/>
</ds:datastoreItem>
</file>

<file path=customXml/itemProps13.xml><?xml version="1.0" encoding="utf-8"?>
<ds:datastoreItem xmlns:ds="http://schemas.openxmlformats.org/officeDocument/2006/customXml" ds:itemID="{F3BF92FF-AD80-45D7-954A-9D36E83B8267}">
  <ds:schemaRefs/>
</ds:datastoreItem>
</file>

<file path=customXml/itemProps14.xml><?xml version="1.0" encoding="utf-8"?>
<ds:datastoreItem xmlns:ds="http://schemas.openxmlformats.org/officeDocument/2006/customXml" ds:itemID="{831DAEB6-0DBE-40BA-A899-37029D186D04}">
  <ds:schemaRefs/>
</ds:datastoreItem>
</file>

<file path=customXml/itemProps15.xml><?xml version="1.0" encoding="utf-8"?>
<ds:datastoreItem xmlns:ds="http://schemas.openxmlformats.org/officeDocument/2006/customXml" ds:itemID="{792B53A8-122B-41E9-971C-5190E58DF275}">
  <ds:schemaRefs/>
</ds:datastoreItem>
</file>

<file path=customXml/itemProps16.xml><?xml version="1.0" encoding="utf-8"?>
<ds:datastoreItem xmlns:ds="http://schemas.openxmlformats.org/officeDocument/2006/customXml" ds:itemID="{FE4FCC0C-FEF7-4E75-AACD-C906545A8EFA}">
  <ds:schemaRefs/>
</ds:datastoreItem>
</file>

<file path=customXml/itemProps2.xml><?xml version="1.0" encoding="utf-8"?>
<ds:datastoreItem xmlns:ds="http://schemas.openxmlformats.org/officeDocument/2006/customXml" ds:itemID="{AF5C0102-26EF-4C17-BD54-9A6960EC7F06}">
  <ds:schemaRefs/>
</ds:datastoreItem>
</file>

<file path=customXml/itemProps3.xml><?xml version="1.0" encoding="utf-8"?>
<ds:datastoreItem xmlns:ds="http://schemas.openxmlformats.org/officeDocument/2006/customXml" ds:itemID="{BA83E214-32B2-4B65-869E-2CBA6D19CD4F}">
  <ds:schemaRefs/>
</ds:datastoreItem>
</file>

<file path=customXml/itemProps4.xml><?xml version="1.0" encoding="utf-8"?>
<ds:datastoreItem xmlns:ds="http://schemas.openxmlformats.org/officeDocument/2006/customXml" ds:itemID="{91ED7997-1270-481F-9210-B0A848DF8576}">
  <ds:schemaRefs/>
</ds:datastoreItem>
</file>

<file path=customXml/itemProps5.xml><?xml version="1.0" encoding="utf-8"?>
<ds:datastoreItem xmlns:ds="http://schemas.openxmlformats.org/officeDocument/2006/customXml" ds:itemID="{735B9099-9AB0-48FC-A404-198D374884CC}">
  <ds:schemaRefs/>
</ds:datastoreItem>
</file>

<file path=customXml/itemProps6.xml><?xml version="1.0" encoding="utf-8"?>
<ds:datastoreItem xmlns:ds="http://schemas.openxmlformats.org/officeDocument/2006/customXml" ds:itemID="{B295030A-DEB9-40F4-97B7-C3F46D69FDD5}">
  <ds:schemaRefs/>
</ds:datastoreItem>
</file>

<file path=customXml/itemProps7.xml><?xml version="1.0" encoding="utf-8"?>
<ds:datastoreItem xmlns:ds="http://schemas.openxmlformats.org/officeDocument/2006/customXml" ds:itemID="{889CAE8C-BB47-4C45-8264-A4D4889128F0}">
  <ds:schemaRefs/>
</ds:datastoreItem>
</file>

<file path=customXml/itemProps8.xml><?xml version="1.0" encoding="utf-8"?>
<ds:datastoreItem xmlns:ds="http://schemas.openxmlformats.org/officeDocument/2006/customXml" ds:itemID="{5FF3C004-0DF9-46FA-8815-516906BAC9AD}">
  <ds:schemaRefs/>
</ds:datastoreItem>
</file>

<file path=customXml/itemProps9.xml><?xml version="1.0" encoding="utf-8"?>
<ds:datastoreItem xmlns:ds="http://schemas.openxmlformats.org/officeDocument/2006/customXml" ds:itemID="{E33ACC8C-CAE1-42A9-8EF7-29C6263AE0FB}">
  <ds:schemaRefs/>
</ds:datastoreItem>
</file>

<file path=docProps/app.xml><?xml version="1.0" encoding="utf-8"?>
<Properties xmlns="http://schemas.openxmlformats.org/officeDocument/2006/extended-properties" xmlns:vt="http://schemas.openxmlformats.org/officeDocument/2006/docPropsVTypes">
  <Template>1C786324</Template>
  <TotalTime>1884</TotalTime>
  <Words>572</Words>
  <Application>Microsoft Office PowerPoint</Application>
  <PresentationFormat>On-screen Show (16:9)</PresentationFormat>
  <Paragraphs>111</Paragraphs>
  <Slides>17</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Arial Narrow</vt:lpstr>
      <vt:lpstr>Calibri</vt:lpstr>
      <vt:lpstr>Courier New</vt:lpstr>
      <vt:lpstr>Georgia</vt:lpstr>
      <vt:lpstr>Söhne</vt:lpstr>
      <vt:lpstr>Wingdings</vt:lpstr>
      <vt:lpstr>1_CLA-Widescreen</vt:lpstr>
      <vt:lpstr>Statistics, Machine Learning,  and AI in Accounting</vt:lpstr>
      <vt:lpstr>Agenda</vt:lpstr>
      <vt:lpstr>Agenda</vt:lpstr>
      <vt:lpstr>Who is this guy?</vt:lpstr>
      <vt:lpstr>Who is this guy?</vt:lpstr>
      <vt:lpstr>Why am I here?</vt:lpstr>
      <vt:lpstr>Statistics, Machine Learning, and AI</vt:lpstr>
      <vt:lpstr>Statistical Analysis in Accounting</vt:lpstr>
      <vt:lpstr>Artificial Intelligence</vt:lpstr>
      <vt:lpstr>AI in Accounting</vt:lpstr>
      <vt:lpstr>Challenges in Integrating AI and ML in Accounting</vt:lpstr>
      <vt:lpstr>Opportunities Ahead</vt:lpstr>
      <vt:lpstr>Conclusion</vt:lpstr>
      <vt:lpstr>Okay... But how do I get started?</vt:lpstr>
      <vt:lpstr>Getting Started with Python</vt:lpstr>
      <vt:lpstr>Is it over yet?</vt:lpstr>
      <vt:lpstr>Upcoming Lectures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July Large AI User Group Meeting</dc:title>
  <dc:creator>White, Alex</dc:creator>
  <cp:lastModifiedBy>White, Alex</cp:lastModifiedBy>
  <cp:revision>4</cp:revision>
  <dcterms:created xsi:type="dcterms:W3CDTF">2023-07-13T12:15:28Z</dcterms:created>
  <dcterms:modified xsi:type="dcterms:W3CDTF">2023-08-24T13:27:49Z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fyTimeStamp">
    <vt:lpwstr>2023-05-25T15:00:24</vt:lpwstr>
  </property>
  <property fmtid="{D5CDD505-2E9C-101B-9397-08002B2CF9AE}" pid="3" name="TemplafyTenantId">
    <vt:lpwstr>claconnect</vt:lpwstr>
  </property>
  <property fmtid="{D5CDD505-2E9C-101B-9397-08002B2CF9AE}" pid="4" name="TemplafyTemplateId">
    <vt:lpwstr>638206236216591183</vt:lpwstr>
  </property>
  <property fmtid="{D5CDD505-2E9C-101B-9397-08002B2CF9AE}" pid="5" name="TemplafyUserProfileId">
    <vt:lpwstr>638246816289704236</vt:lpwstr>
  </property>
  <property fmtid="{D5CDD505-2E9C-101B-9397-08002B2CF9AE}" pid="6" name="TemplafyLanguageCode">
    <vt:lpwstr>en-US</vt:lpwstr>
  </property>
  <property fmtid="{D5CDD505-2E9C-101B-9397-08002B2CF9AE}" pid="7" name="TemplafyFromBlank">
    <vt:bool>true</vt:bool>
  </property>
</Properties>
</file>